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14"/>
  </p:notesMasterIdLst>
  <p:sldIdLst>
    <p:sldId id="4631" r:id="rId3"/>
    <p:sldId id="4122" r:id="rId4"/>
    <p:sldId id="4047" r:id="rId5"/>
    <p:sldId id="4731" r:id="rId6"/>
    <p:sldId id="4732" r:id="rId7"/>
    <p:sldId id="366" r:id="rId8"/>
    <p:sldId id="367" r:id="rId9"/>
    <p:sldId id="4508" r:id="rId10"/>
    <p:sldId id="4730" r:id="rId11"/>
    <p:sldId id="4509" r:id="rId12"/>
    <p:sldId id="471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0921"/>
  </p:normalViewPr>
  <p:slideViewPr>
    <p:cSldViewPr snapToGrid="0" snapToObjects="1">
      <p:cViewPr varScale="1">
        <p:scale>
          <a:sx n="77" d="100"/>
          <a:sy n="77" d="100"/>
        </p:scale>
        <p:origin x="133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13:41:06.0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52 219 0,'-48'-49'16,"48"25"-16,0 0 0,0 0 16,24 0-1,0-1-15,0 25 0,0-24 16,1 0-16,23 24 16,-24 0-16,0 0 0,25 0 15,-25 0-15,-24 24 16,24 0-16,-24 25 0,0-1 15,-24 0-15,0 1 0,24 23 16,-49-23-16,25 23 16,0-23-16,24-1 0,-24 1 15,24-25-15,0 0 0,0 0 16,0 0-16,24-24 16,24 24-16,-23-24 0,23 0 15,25-24-15,-25 24 16,0-24-16,25 24 0,-25-24 15,1 24-15,-25 0 0,0-24 16,-48 48 0,0-24-1,-25 24-15,25 0 16,0 0-16,-25 1 0,25-1 16,0 0-16,24 0 0,0 0 15,0 1-15,0 23 16,0-24-16,24 0 0,0 1 15,25-1-15,-25 24 16,24-24-16,1 1 0,-1-1 16,-24 0-16,25 0 0,-25 0 15,0 0-15,0-24 16,-24 25-16,0-1 0,-24-24 16,0 0-16,-24 24 15,-25-24-15,25 0 0,-25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13:40:55.2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 4012 0,'24'0'78,"0"0"-62,0 0 0,0 0-16,-24-24 15,25 24-15,23-24 0,-24 24 16,0-24-16,1-1 15,-1 1-15,0 0 16,-24 0-16,0 0 16,-24-1-1,0 25-15,-1 0 0,1 0 16,-24 0-16,24 25 16,-25-25-16,25 24 0,-24 0 15,23 0-15,1 0 0,24 1 16,0 23-16,0-24 15,0 25-15,24-25 0,1 0 16,23 24-16,-24-24 16,0 1-16,25-1 0,-25 0 15,24-24-15,-23 24 0,23-24 16,-24 0-16,25-24 16,-25 24-16</inkml:trace>
  <inkml:trace contextRef="#ctx0" brushRef="#br0" timeOffset="481">492 3843 0,'-24'-24'0,"24"-1"16,0 1-1,24 24 17,0 24-17,-24 1 1,24-1-16,1 0 0,-25 0 16,24 0-16,-24 1 15,24-1-15,-24 0 0,0 0 16,24 0-16,-24 1 0,0-1 15,0-48 17,0-1-32,-24 1 15,24 0-15,0-24 0,0 23 16,0-23-16,0 24 0,0 0 16,24-1-16,-24 1 15,24 0-15,1 24 16,-1 24-16,0-24 15,0 24-15,0 1 0,1-1 16,-1 0-16,-24 24 0,24-23 16,0-1-16,-24 0 15,0 0-15,0 0 0,0 1 16</inkml:trace>
  <inkml:trace contextRef="#ctx0" brushRef="#br0" timeOffset="745">758 3456 0,'24'0'31,"-24"24"-31,25-24 0,-1 48 15,0-23-15,0 23 0,25-24 16,-25 24-16,0 1 16,24-1-16,-24 1 0,1-1 15,-25 0-15,24 1 0,-24-1 16,0-24-16,0 1 16</inkml:trace>
  <inkml:trace contextRef="#ctx0" brushRef="#br0" timeOffset="924">855 3867 0,'-24'-24'16,"48"24"0,-24-24-16,24 24 15,0-25-15,1 25 16,23-24-16,-24 0 0,24 24 15,-23-24-15</inkml:trace>
  <inkml:trace contextRef="#ctx0" brushRef="#br0" timeOffset="1116">1145 3722 0,'-24'0'16,"24"-24"-16,0-1 31,0 50-16,24-1-15,-24 0 16,24 0-16,1 0 0,-25 25 16,24-25-16,0 24 0,0-23 15,-24-1-15,24 0 16,-24 0-16</inkml:trace>
  <inkml:trace contextRef="#ctx0" brushRef="#br0" timeOffset="1290">1073 3456 0,'-25'0'16,"1"0"0,48 24-1,1-24 1</inkml:trace>
  <inkml:trace contextRef="#ctx0" brushRef="#br0" timeOffset="1518">1218 3407 0,'0'-24'0,"-24"24"16,24 24-1,24-24 1,0 25-16,-24-1 16,24 24-16,0-24 0,25 25 15,-25-1-15,0 0 0,0 1 16,1-25-16,-25 24 16,24-23-16,-24-1 0,0 0 15,0 0-15</inkml:trace>
  <inkml:trace contextRef="#ctx0" brushRef="#br0" timeOffset="2232">1315 3649 0,'-25'0'16,"1"0"-16,48 0 31,1 0-16,-1 0 1,0 0-16,0 0 16,0 0-16,1 0 0,-1 0 15,0-24-15,0 24 16,0-24-16,0 0 0,1 24 16,-25-24-16,24 24 15,-24-25-15,0 1 0,-24 24 16,-1-24-16,1 24 31,0 0-31,24 24 16,0 0-16,0 1 15,0-1-15,0 24 0,24-24 16,-24 25-16,24-1 0,1-24 16,23 0-16,-24 25 15,0-25-15,25 0 0,-25-24 16,24 24-16,-23-24 0,-1 0 15,0 0 1,-24-24-16,0 0 16,0 0-1,-24 0-15,24-1 0,-24 1 16,24 0-16,-25 24 0,25-24 16,0 48-1,25 0 1,-1 25-16,0-25 15,24 24-15,-23 1 0,23 23 16,-24 1-16,24-25 0,-23 25 16,-1-1-16,0 1 15,-24-25-15,0 1 0,0-1 16,0-24-16,-24 0 16,-25 1-16,25-1 0,-24-24 15,0 0-15,-1-24 0,25-25 16,-24 1-16,23-1 15,1 1-15,0-25 0,24 25 16,24-25-16,0 25 16,1 0-16,-1 24 0,24-1 15,1 25-15,-25 0 16,0 0-16</inkml:trace>
  <inkml:trace contextRef="#ctx0" brushRef="#br0" timeOffset="2845">2548 3190 0,'0'-25'15,"0"1"-15,0 0 16,-24 24-16,0 0 16,0 0-16,0 0 15,-1 0-15,1 0 16,0 0-16,0 0 0,-25 24 15,25-24-15,0 0 16,24 24-16,-24-24 0,0 25 16,24-1-1,0 0-15,24 0 16,0 0-16,0 1 16,0-1-16,1 0 15,-1 0-15,0 0 0,0 1 16,0-1-16,1 24 15,-25-24-15,24 1 0,0-1 16,-24 24-16,0-24 0,0 0 16,24 1-16,-24-1 15,0 0-15,0 0 0,0 0 16,0 1-16,24-25 0,-24 24 16,24-24-16,-24 24 15,25-24-15,-1 0 16,24 0-16,-24 0 15,25-24-15,-25 24 0,24-24 16,1-1-16,-1 1 16,-24 0-16,1 0 0,-1 0 15,-24-1-15</inkml:trace>
  <inkml:trace contextRef="#ctx0" brushRef="#br0" timeOffset="3045">2355 3553 0,'24'0'0,"0"0"15,0-25-15,1 25 16,-25-24-16,24 24 16,0 0-16,0-24 0,24 24 15,-48-24-15,25 24 16,-1-24-16,0 24 0,0 0 15</inkml:trace>
  <inkml:trace contextRef="#ctx0" brushRef="#br0" timeOffset="3961">3177 3093 0,'-24'-24'16,"48"0"15,0 24-16,-24 24 17,-24 0 15,0-24-32,24-24 16,0 0-15,24 24 15,0 0-15,1 0 0,-1 24-16,-24 0 31,-24-24 0,-1 0 0,25-24 1,25 0-1,-1 24-16,-24-25 1,0 50 0</inkml:trace>
  <inkml:trace contextRef="#ctx0" brushRef="#br0" timeOffset="4715">3371 3432 0,'0'-25'15,"0"1"17,24 24-32,0 0 15,0 0 1,1 0 0,-1 0-16,0 0 15,-24 24-15,0 1 31,-24-25-15,0 0-16,-1 24 16,1-24-1,0 0-15,24-24 16,-24 24 0,24-25-16,24 1 31,0 24-16,0 0 1,1 0 0,-1 0-16,-48 24 47,-1-24-47,1 0 15,0 0 1,24-24-1,0 0 1,0 0 0</inkml:trace>
  <inkml:trace contextRef="#ctx0" brushRef="#br0" timeOffset="7652">4169 2851 0,'24'0'31,"-24"-24"-31,0 0 47,0-1-31,-24 25 0,0 0-1,0 0 1,24 25-16,-25-1 15,25 0-15,-24 0 16,24 0-16,-24 1 0,24-1 16,0 0-16,0 0 15,0 0-15,0 1 16,24-1 0,0-24-1,1 0-15,-1 0 16,0-24-1,0 24-15,0 0 0,1-25 16,-1 1 0,0 0-16,-24 0 15,0 0-15,0-1 16,0 1-16,-24 0 16,24 0-16,0 0 31,0 48-16,0 0 1,24-24 0,-24 24-16,24 0 0,-24 1 15,24-1-15,1 0 16,-25 0-16,24 0 0,0 1 16,-24-1-16,24-24 0,-24 24 15,24 0-15,-24 0 16</inkml:trace>
  <inkml:trace contextRef="#ctx0" brushRef="#br0" timeOffset="8094">4629 2754 0,'0'-24'31,"0"0"-31,0 0 16,-25 24 15,1 0-31,0 24 16,0-24-1,24 24-15,-24-24 0,24 24 16,-24-24-16,24 24 15,0 1-15,24-1 16,-24 0-16,24-24 0,0 24 16,0-24-16,0 24 15,1-24-15,-1 0 0,24 25 16,-24-25-16,1 0 0,-1 0 16,0 24-16,0-24 15,-24 24 1,-24 0-1,24 0-15,-24-24 0,0 25 16,-1-25-16,1 0 0,-24 0 16,24 0-16,-1 0 15</inkml:trace>
  <inkml:trace contextRef="#ctx0" brushRef="#br0" timeOffset="8628">4750 2537 0,'0'-25'15,"-25"1"-15,25 48 32,25 1-17,-25-1-15,24 24 16,-24-24-16,24 25 0,0-1 15,0 0-15,-24 25 0,25-25 16,-1 1-16,0-1 16,-24 1-16,24-1 15,-24 0-15,24 1 0,-24-25 16,25 0-16,-25 24 0,24-48 16,-24 25-16,0-1 15,0-48 1,0-1-16,-24 1 15,-1 0-15,1-24 0,24-1 16,-24 1-16,0 0 16,0-1-16,24 1 0,-25-1 15,25 1-15,0 24 16,0 0-16,25-1 0,-25 1 16,24 24-16,0-24 15,0 24-15,0 0 16,1 24-16,-1-24 0,0 24 15,-24 1-15,24-25 16,-24 24-16,0 0 0,0 0 16,0 0-16,-24 1 15,0-25-15,-25 24 32,25-24-32,0 0 0</inkml:trace>
  <inkml:trace contextRef="#ctx0" brushRef="#br0" timeOffset="9078">5064 2657 0,'-24'0'0,"24"-24"0,-24 24 16,24-24-1,24 24 1,0 0-16,0 24 16,0-24-1,-24 24-15,25 1 0,-1-1 16,0 0-16,-24 0 16,24 25-16,-24-25 0,24 0 15,-24 0-15,0 0 0,0 1 16,-24-25 15,24-25-15,0 1-16,-24-24 15,24 24-15,0-25 0,0 25 16,24-24-16,0 23 16,-24-23-16,25 24 0,-1 24 15,0 0 1,0 0-16,0 24 0,1 0 15,-25 0-15,24 25 0,0-1 16,-24 1-16,0-1 16,0 0-16</inkml:trace>
  <inkml:trace contextRef="#ctx0" brushRef="#br0" timeOffset="9847">5475 2077 0,'0'-24'16,"0"0"-16,-24 24 16,24-25-16,-24 25 47,24 25-47,-24-1 15,24 0-15,0 0 16,0 0-16,0 0 15,0 1-15,0-1 0,24-24 16,0 24-16,0 0 0,1 0 16,23 1-1,-24-1-15,24 0 0,-23 0 16,-1 0-16,0-24 16,-24 25-16,24-1 0,-24 0 15,-24 0 1,0 0-1,0-24-15,-1 0 16,25 25-16,-24-25 16,0 0-16,24-25 15,0 1-15,24 24 16,-24-24-16,24 0 16,1 24-16,-1 0 15,0 24-15,0 0 16,0 0-16,1 1 0,-1 23 15,24 0-15,-24 1 0,1-1 16,-25-24-16,24 25 16,-24-1-16,24-24 0,-24 0 15,0 25-15</inkml:trace>
  <inkml:trace contextRef="#ctx0" brushRef="#br0" timeOffset="12506">4967 2440 0,'0'-24'16,"-24"24"-1,24-25-15,-24 1 32,0 24-32,24-24 15,-24 24-15,-1 0 0,1-24 16,0 24-16,0 0 15,-25 0-15,25 0 0,-24 0 16,24 0-16,-25 0 16,25 0-16,0 0 0,-24 24 15,23-24-15,1 24 0,0 0 16,0 1-16,0-1 16,-1 0-16,-23 0 0,24 0 15,0 1-15,-1 23 16,-23-24-16,24 0 0,0 25 15,-25-25-15,25 0 0,0 0 16,0 0-16,0 1 16,24-1-16,-25 0 15,25 0-15,-24 0 0,24 1 16,0-1-16,-24 0 16,24 0-16,0 0 0,0 1 15,-24-1-15,24 0 16,0 0-16,0 0 0,0 0 15,24 1-15,-24-1 16,24 0-16,-24 0 0,24 0 16,1 1-16,23-25 0,-24 24 15,0 0-15,25-24 16,-25 24-16,24-24 0,1 24 16,-25-24-16,24 25 15,1-25-15,-1 0 0,0 0 16,1 0-16,23 0 0,-23-25 15,-1 25-15,25-24 16,-1 24-16,-23-24 0,23 0 16,1 24-16,-25-24 0,25 24 15,-25-25-15,0 25 16,-23-24-16,23 0 0,0 24 16,-23 0-16,23-24 15,-24 24-15,0-24 0,1 24 16,-1-25-16,0 25 15,0-24-15,0 0 0,0 24 16,1-24-16,-25 0 0,24 0 16,-24-25-16,24 25 15,-24-24-15,0 23 0,0-23 16,24 0-16,-24 23 0,0-23 16,0 0-16,-24 23 15,24-23-15,0 24 0,-24-24 16,24 23-16,0 1 15,0-24-15,-24 24 0,24-1 16,0 1-16,-25 24 0,1-24 16,0 0-16,0 0 15,-24 24-15,23-25 0,-23 25 16,-25 0-16,25-24 16,0 24-16,-1 0 0,1 0 15,-1 0-15,1 0 0,24 0 16,-24 0-16,23 0 15,1 0-15,0 0 0,0 0 16,0 0-16,-1 0 16,1 0-16,0 0 15,0 0-15,0 0 16</inkml:trace>
  <inkml:trace contextRef="#ctx0" brushRef="#br0" timeOffset="13064">4556 2319 0,'0'24'31,"-24"-24"-31,0-24 15,24 0 1,-24 24-16,24-25 16,-25 25-16,1-24 0,24 0 15,-24-24-15,0 23 16,0-23-16,-1 0 0,1-1 16,0 1-16,0-25 15,-25 25-15,25-25 0,0 1 16,-24-1-16,-1 1 15,25 23-15,-24-23 0,24 23 16,-25 1-16,25 24 0,0 0 16,24-1-16,-24 1 15,-1 24-15,25-24 16,-24 24-16,24 24 62</inkml:trace>
  <inkml:trace contextRef="#ctx0" brushRef="#br0" timeOffset="13623">3395 1424 0,'0'24'0,"0"-48"78,0 0-62,0-1-16,0 1 15,24-24-15,-24 24 16,0-25-16,0 25 0,0-24 16,24-1-16,-24 1 0,0 24 15,25 0-15,-25-25 16,24 25-16,0 24 16,0 0-16,0 0 0,0 0 15,25 24-15,-1 0 16,1 1-16,-1 23 0,0-24 15,1 0-15,23 25 16,-23-25-16,-25 0 0,24 0 16,-24 0-16,1 1 15,-1-25-15,0 24 0,0-24 16,-24-24 0</inkml:trace>
  <inkml:trace contextRef="#ctx0" brushRef="#br0" timeOffset="14137">2742 601 0,'0'-24'0,"-24"0"16,24 0-16,0 0 0,-25-1 16,25 1-1,-24 24-15,24-24 0,-24 24 16,0 0 0,24 24-16,-24-24 0,-1 24 15,1-24-15,0 25 0,24-1 16,-24 0-16,0 0 15,24 0-15,0 0 16,0 1-16,0-1 16,24 0-16,24-24 0,1 24 15,-1-24-15,0 0 0,1 0 16,23 24-16,-23-24 16,-1 0-16,1 0 0,-1 25 15,-24-25-15,0 24 16,0 0-16,-24 0 0,0 0 15,-24 1-15,0-1 0,0 0 16,0 0-16,0-24 16,-25 24-16,25-24 0,-24 25 15,23-25-15,1 0 16,0 0-16,0 0 0,0 0 16,24-25-16</inkml:trace>
  <inkml:trace contextRef="#ctx0" brushRef="#br0" timeOffset="14679">4677 2125 0,'-24'0'0,"24"-24"15,-24 24 1,48 0 15,0-24-15,0-24-16,0 23 16,-24-23-16,25 0 15,-1-1-15,-24 1 0,24-25 16,-24 1-16,24-1 15,-24-24-15,0 1 0,24 23 16,-24-24-16,0 25 0,0-1 16,0 25-16,0-1 15,0 25-15,0 0 0,0 0 16,0 48 31</inkml:trace>
  <inkml:trace contextRef="#ctx0" brushRef="#br0" timeOffset="15015">4653 988 0,'-24'0'15,"24"-24"1,24 0 0,-24 0-1,24 0-15,0-1 16,0 1-16,1 0 0,-1 0 16,0 0-16,24-1 0,-23 1 15,-1 0-15,0 0 16,0 24-16,0 24 15,-24 0 1,0 0-16,25 1 0,-25-1 16,0 0-16,24 0 0,-24 25 15,0-25-15,24 0 16,-24 0-16,0 0 0,24 1 16,-24-1-1,0 0-15</inkml:trace>
  <inkml:trace contextRef="#ctx0" brushRef="#br0" timeOffset="15417">4967 117 0,'0'-24'16,"0"0"-16,0 0 0,0 0 16,-24 24-1,24-24-15,-24 24 0,0 24 16,0-24 0,24 24-16,-25 0 0,1 24 15,0-23-15,0 23 0,0-24 16,24 25-16,0-1 15,0-24-15,0 25 0,24-25 16,0 0-16,24 0 16,1 0-16,-1-24 0,1 0 15,23 0-15,-24 0 0,25 0 16,-25-24-16,1 24 16,-1-24-16,-24 24 0,-24-24 15,25 24-15,-50 0 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13:42:00.2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0 121 0,'0'-24'31,"0"-1"-15,0 1-1,0 0 32,25 24-15,-25-24-17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13:38:12.3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1120 11708 0,'0'-48'0,"0"0"0,0 23 16,0 1-16,-25 0 15,25 0-15,25 48 47,-1 0-31,-24 0-1,0 1-15,24 23 0,-24 0 16,24 1-16,-24 23 0,24 1 16,-24 0-16,0-1 15,0 1-15,0 23 0,0-47 16,0 23-16,0 1 16,0-25-16,0 1 0,0-1 15,0 49 1,0-73-16,0 0 0,0 25 15,0-25-15,0 0 0,25 0 16,-1-24-16,-24 24 16,24-24-16,0 0 0,25 0 15,-1 0-15,25-24 0,-1 24 16,25-24-16,24 0 16,0 0-16,24-1 0,48 1 15,1 0-15,24-24 16,24 23-16,-1 1 0,1-24 15,24 24-15,-24 0 0,-24-1 16,0 1-16,-25 0 16,-23 24-16,-1-24 0,-24 0 15,-24-1-15,-24 25 16,0-24-16,-25 0 0,1 24 16,-25-24-16,1 0 0,-25 24 15,0-25-15,0 1 16,0 0-16,-24 0 15,-24 24 1,24-24-16,-24 24 0,0 0 16,0-25-16,-1 25 0,1-24 15,0 0-15,0 0 16,0 0-16,-1-25 0,1 1 16,0 0-16,0-25 15,0-24-15,-1 0 0,1 1 16,0-1-16,0-24 0,0 24 15,-1 0-15,25 1 16,-24 23-16,24 1 0,0-1 16,0 49-16,0-25 15,0 25-15,0 0 16,24 24-16,-48 0 62,0 0-62,-24 0 16,24 0-16,-49 0 16,0 0-16,-48 24 15,0 0-15,-48-24 0,-24 25 16,-1-1-16,-48 0 0,-24 0 16,24 25-16,-24-25 15,24 0-15,0 0 0,25 0 16,23 1-16,25-1 15,-1-24-15,49 24 0,0 0 16,25-24-16,-1 24 0,24-24 16,1 0-16,23 24 15,25-24-15,0 0 0,0 0 16,0 0 46,-1 0-15,25 25 0,0-1-31,-24 0-1,24 0 1,-24 0-16,24 1 16,0 23-16,0-24 15,0 0-15,0 1 16,0 23-16,0-24 0,0 0 16,0 1-16,0-1 0,0 0 15,-24-24 1,24 24 15,24 0 0,-24 0-15,24-24-16,-24 25 16,0-1 30</inkml:trace>
  <inkml:trace contextRef="#ctx0" brushRef="#br0" timeOffset="1652">1023 10281 0,'0'-24'16,"24"-24"-16,-24 23 15,48 1-15,-23 0 0,-1-24 16,0 23-16,0 1 0,-24 0 16,-24 48-1,0 0-15,-25 1 16,25 23-16,-24 0 16,0 25-16,-25 0 0,25-1 15,23 1-15,-23-1 0,24 1 16,24-1-16,0-23 15,24-1-15,24 1 0,1-25 16,-1-24-16,25 0 16,23 0-16,-23 0 0,0-24 15</inkml:trace>
  <inkml:trace contextRef="#ctx0" brushRef="#br0" timeOffset="1815">1023 10668 0,'-73'24'0,"1"-24"15,48 25-15,-25-25 0,73 0 32,1-25-32,23 25 15,0-24-15,25 0 0,-1 0 16,1 0-16,0-25 16,-25 25-16</inkml:trace>
  <inkml:trace contextRef="#ctx0" brushRef="#br0" timeOffset="2377">1410 10475 0,'-24'0'0,"24"-24"32,24 24-17,0 0 1,0 0-16,1 24 0,-1-24 15,0 24-15,0 0 16,0 0-16,0 0 0,1 1 16,-1-1-16,0 0 15,-24 0-15,0 0 16,0 1-16,-24-25 31,24-25-31,0 1 0,0 0 16,0 0-16,0-25 15,0 1-15,0 0 0,24 24 16,-24-25-16,24 25 0,0 0 16,1 24-1,-1 24-15,-24 0 0,24 0 16,-24 1-16,24 23 0,-24 0 16,24-24-16,-24 1 15,0-1-15,0 0 0,25-24 16,-25-24-1,24-25 1,-24 25-16,24-24 16,-24 24-16,24-25 15,-24 25-15,24-24 0,1 24 16,-1 24 0,0 0-16,-24 24 0,24 0 15,0 0-15,0 0 0,-24 25 16,25-25-16,-25 24 15,24-24-15,-24 1 0,24-25 16</inkml:trace>
  <inkml:trace contextRef="#ctx0" brushRef="#br0" timeOffset="2769">2232 10305 0,'0'-48'16,"0"-25"-16,0 1 0,0 23 15,0 1-15,0 0 16,0 24-16,0 48 15,0 0-15,25 24 0,-25 25 16,24-1-16,-24 1 16,24 24-16,0-25 0,0 25 15,-24-24-15,25-25 16,-1 0-16,-24 1 0,24-1 16,-24-24-16,0 1 0,0-50 31,-24 1-31,24 0 15,-24-24-15,24-1 0,-25-23 16,25-1-16,-24 1 16,24-1-16,0 0 0,0 1 15,24 23-15,-24 25 16,25 0-16,-1 24 0,0 0 16,0 24-16,0 0 15,-24 25-15,25-25 0,-1 24 16,-24 1-16,0-25 0,0 24 15,-24-23-15,-1-25 16,1 0-16,0 0 16,0-25-16</inkml:trace>
  <inkml:trace contextRef="#ctx0" brushRef="#br0" timeOffset="2949">2523 9894 0,'24'0'16,"-24"-24"-16,24 24 15,-24 24 1,24-24-16,-24 24 16,0 25-16,24-1 15,1 0-15,-25 1 0,24 23 16,-24 1-16,24-25 0,-24 25 16,0-25-16,0 1 15</inkml:trace>
  <inkml:trace contextRef="#ctx0" brushRef="#br0" timeOffset="3760">3079 9991 0,'0'-24'16,"-24"24"-1,24 24 1,-24-24-16,24 24 15,0 0-15,-24 0 0,24 25 16,0-25-16,0 24 16,0 1-16,24-1 0,-24-24 15,24 25-15,0-25 0,0 0 16,0-24-16,1 0 16,-1 0-16,0-24 0,0 0 15,0 0-15,-24-1 16,0-23-16,0 0 0,0 23 15,0-23-15,-24 24 0,24 0 16,-24-1-16,0 1 16,0 24-16,-1 0 0,1 0 15,24 24-15,-24-24 16,24 25-16,24-25 16,0 0-16,1 0 15,23 0-15,-24 0 16,25-25-16,-1 25 0,-24-24 15,0 24-15,1-24 16,-1 24-16,0 0 16,-24 24 31,0 0-47,24 1 15,0-1 1,1 0-1,-1-24-15,0 0 16,24 0-16,-24-24 0,1 0 16,-1 24-16,0-25 15,-24-23-15,24 24 0,-24 0 16,0 0-16,0-25 0,0 25 16,0 0-16,-24 24 15,24-24-15,0 48 16,-24 0-16,24 24 15,0 25-15,24-25 16,-24 25-16,24-1 16,-24 25-16,24-24 0,-24-1 15,25 1-15,-25-25 0,0 1 16,0-1-16,0-24 0,-25 0 16,1 1-16,0-1 15,0-24-15,0 0 0,-1 0 16,1-24-16,0-1 15,0 1-15,24-24 0,0-1 16,0-23-16,0 24 16</inkml:trace>
  <inkml:trace contextRef="#ctx0" brushRef="#br0" timeOffset="4137">4023 9967 0,'-25'0'0,"1"24"16,24 0 0,24-24 15,-24 24-15,25-24-16,-1 0 0,0-24 15,0 24 1,0-24-16,0 24 15,1-24-15,-25 0 16,0-1-16,24 25 0,-24-24 16,0 0-16,-24 24 0,24-24 15,-25 24-15,1-24 16,0 24-16,0 0 0,0 24 16,24 0-16,-24 0 0,-1 0 15,25 1-15,0 23 16,0-24-16,0 24 0,0-23 15,25 23-15,-1-24 16,24 0-16,-24-24 0,25 25 16</inkml:trace>
  <inkml:trace contextRef="#ctx0" brushRef="#br0" timeOffset="4485">4410 10015 0,'0'-24'0,"0"0"16,0 0-16,0-1 0,0 1 15,0 0 1,24 24-16,0 0 31,0 0-15,0 0 0,1 0-16,-1 0 15,-24-24-15,24 24 0,0-24 16,-24-1-16,0 1 15,-24 0 1,0 24-16,0 0 0,-1 0 16,1 0-16,0 0 15,0 24-15,0 0 0,24 25 16,-25-1-16,25 1 0,0-1 16,25 0-16,-1 1 15,0-1-15,24 0 0,1 1 16,-1-25-16,25-24 15,-1 0-15</inkml:trace>
  <inkml:trace contextRef="#ctx0" brushRef="#br0" timeOffset="27223">3635 12289 0,'-24'0'16,"48"0"-1,25-24-15,23 0 0,1-1 16,48-23-16</inkml:trace>
  <inkml:trace contextRef="#ctx0" brushRef="#br0" timeOffset="7095">12731 3847 0,'-24'0'0,"24"24"62,0 0-62,0 0 16,0 0-16,0 25 0,-24-25 15,24 48-15,-24-23 0,24-1 16,-25-24-16,1 25 16,24-25-16,-24 0 0,24 0 15,0 1-15,-24-25 16,24-25-16,24 1 16,-24 0-16,24-24 0,0-1 15,-24-23-15,25-1 16,-1 0-16,0 1 0,0-1 15,0 1-15,-24-1 16,24 25-16,-24 24 0,25-1 16,-1 25-16,0 25 15,0 23-15,0 25 16,25-1-16,-1 1 0,1-1 16,-25 1-16,24-1 15,1-23-15,-25-1 0,-24 1 16,0-1-16</inkml:trace>
  <inkml:trace contextRef="#ctx0" brushRef="#br0" timeOffset="7246">12828 4306 0,'-49'-24'0,"1"0"0,24 0 16,-24-1-16,48 1 0,-25 24 16,25-24-16,0 0 15,25 24-15,-1 0 0,0-24 16,24 24-16,1 0 15,-1-25-15,0 25 0,25-24 16</inkml:trace>
  <inkml:trace contextRef="#ctx0" brushRef="#br0" timeOffset="7715">13675 4016 0,'24'0'0,"0"0"16,-24-24 15,0-1-31,0 1 16,-24 0-16,24 0 0,-24 0 15,-1 24-15,1-24 0,-24 24 16,24 0-16,-25 0 16,25 0-16,-24 24 0,-1-24 15,25 48-15,0-24 16,0 0-16,24 25 0,0-25 15,0 24-15,0-23 0,0 23 16,24-24-16,0 0 16,0-24-16,0 25 0,1-25 15,-1 0-15,0-25 16,0 1-16,25 0 0,-25 0 16,0-25-16,0 1 0,0 0 15,-24-25-15,25 1 16,-25-1-16,0 25 0,0-25 15,-25 25-15,25-1 0,0 25 16,-24 0-16,24 48 16,0 0-16,0 25 15,0-1-15,0 0 16,0 25-16,24 0 0,-24-1 16,0 1-16,25-1 0,-25-23 15,24 23-15,0-48 16</inkml:trace>
  <inkml:trace contextRef="#ctx0" brushRef="#br0" timeOffset="8129">14134 4113 0,'49'-25'16,"-49"-23"-16,24 24 0,-24-25 16,0 25-16,0-24 15,-24 24-15,24 0 0,-25-1 16,1 1-16,0 24 0,0 0 15,-25 24-15,25-24 16,-24 49-16,24-25 0,-25 24 16,25-24-16,0 25 15,24-1-15,-24-24 0,24 25 16,0-25-16,24 0 16,0-24-16,0 0 15,0 0-15,1 0 0,23-24 16,-24-24-16,0 23 15,1-23-15,-1 0 0,0-25 16,-24 25-16,0-25 0,0 1 16,0-1-16,-24 0 15,24 25-15,-24 0 0,24 23 16,0 1-16,0 48 16,0 1-16,0 23 0,0 0 15,24 25-15,0 24 0,0-25 16,0 25-16,1-24 15,-1-1-15,0-23 0,-24-1 16,24 0-16</inkml:trace>
  <inkml:trace contextRef="#ctx0" brushRef="#br0" timeOffset="8447">14255 3847 0,'0'-25'0,"0"1"15,0 0-15,0 0 0,0 48 32,24-24-32,-24 24 0,24 0 15,1 1-15,-1 23 16,0-24-16,0 24 0,-24-23 16,24 23-16,-24-24 0,0 0 15,25-24-15,-25 25 16,-25-50-1,25 1 1,0 0-16,0-24 0,0-1 16,0 1-16,25 0 0,-1-1 15,0-23-15,0 47 16,25-23-16,-25 24 0,0 0 16,0 24-16,25 0 15</inkml:trace>
  <inkml:trace contextRef="#ctx0" brushRef="#br0" timeOffset="9372">14763 3798 0,'0'24'15,"0"1"63,24-25-62,0 0 15,1 0-31,-1-25 0,0 25 16,-24-24-16,24 0 16,0 0-16,1 0 15,-25-1-15,0 1 0,-25 0 16,1 24-16,24-24 15,-24 24-15,0 0 0,0 0 16,-1 24-16,1 0 16,24 0-16,-24 1 0,24-1 15,0 24-15,0-24 0,24 25 16,-24-25-16,24 0 16,1 24-16,23-23 0,-24-25 15,25 24-15,-25-24 0,24 0 16,1-24-16,-25 24 15,24-25-15,-24 1 0,1 0 16,-1-24-16,-24 24 16,24-25-16,-24 1 0,0-1 15,0 1-15,0 0 16,-24 23-16,24 1 0,0 0 16,0 0-16,0 48 15,0 0 1,24 0-16,-24 1 0,24-1 15,0 24-15,-24-24 0,24 1 16,1-1-16,-25 24 16,0-24-16,0 1 0,0-1 15,0 0-15,-25 0 16,1 0 0,0-24-16,0-24 15,24 0 1,0 0-16,0 0 15,0-1-15,24-23 16,24 24-16,-23-25 0,23 1 16,0 0-16,1-1 0,-1 25 15,-24 0-15,25 0 16,-25-1-16,0 25 0,-24-24 16,-24 24-1,0 0 1,0 0-16,-1 0 15,1 0-15,24 24 16,-24-24-16,24 25 0,0-1 16,24 0-16,0 24 15,25-23-15,-25-1 16,24 24-16,1-24 16,-1 1-16,-24-1 0,25 0 15,-49 0-15,0 0 0,0 1 16,-25-25-16,1 24 0,-24 0 15,-25 0-15,1 24 16</inkml:trace>
  <inkml:trace contextRef="#ctx0" brushRef="#br0" timeOffset="6508">12538 4983 0,'-25'0'16,"1"0"-16,24 25 47,0-1-47,24 24 0,-24 25 16,0-1-16,25 25 0,-25 0 15,24 0-15,-24 24 16,24 0-16,-24-25 0,24 1 15,-24 24-15,24-24 16,-24 0-16,0-25 0,0 25 16,25 0-16,-25-25 0,0 25 15,0-24-15,0-1 16,0 1-16,0-1 0,0 1 16,0-25-16,-25 1 15,25-25-15,0 24 0,0-24 16,-24-24-16,48 0 31,1 0 0,-1 0-15,24-24-16,-24 24 16,49 0-16,-1-24 15,1 24-15,48-24 0,0 24 16,24-24-16,24 24 0,25 0 15,24 0-15,-1-25 16,25 25-16,24 0 0,0 0 16,-24 0-16,0 0 15,0 0-15,0 0 0,-24 0 16,-25 0-16,1 0 0,-25 0 16,0 0-16,-23 0 15,-1-24-15,-24 24 0,-25 0 16,-23 0-16,0 0 15,-25 0-15,-24 0 0,0 0 16,1 0-16,-25-24 16,-25 24-1,1 0-15,24-24 16,-24 0-16,0 24 16,0-25-16,-1 1 0,1 0 15,0-24-15,0 24 0,0-25 16,-1-23-16,1 23 15,0-23-15,0-1 0,0-24 16,24 1-16,-24-1 16,24-24-16,0 24 0,0-24 15,0 0-15,24 0 0,-24-24 16,0 24-16,24 0 16,-24 24-16,24 1 0,-24-1 15,24 24-15,-24 25 16,0 0-16,0 23 0,0 1 15,0 0-15,0 0 0,0 0 16,0-1 0,-24 25-1,24-24 17,-24 24-17,24-24 1,-24 24-16,0 0 0,-25 0 15,25 0 1,-24-24-16,-25 24 0,0 0 16,1 0-16,-25 0 0,0 0 15,1 0-15,-25 0 16,0 0-16,0 0 0,-24 0 16,24 24-16,-25-24 15,1 0-15,-24 0 0,24 24 16,-24-24-16,23 0 0,1 24 15,-24-24-15,24 25 16,24-25-16,-24 24 0,24-24 16,0 24-16,0-24 15,24 0-15,-24 24 0,24-24 16,25 0-16,-25 0 0,24 24 16,-23-24-16,23 0 15,1 0-15,-1 0 0,0 25 16,1-25-16,-1 0 0,1 0 15,23 24-15,-23-24 16,23 0-16,-23 0 0,23 0 16,25 0-16,-24 24 15,24-24-15,-1 0 0,1 0 16,24 24 0</inkml:trace>
  <inkml:trace contextRef="#ctx0" brushRef="#br0" timeOffset="10410">13433 5322 0,'0'-24'0,"-25"24"16,1-24 0,0 24-1,0 0 1,0 0 0,-1 24-16,1 0 0,0 0 15,0 25-15,0-1 16,0 0-16,-1 25 0,25-25 15,0 1-15,0-1 0,25 1 16,-1-1-16,0-24 16,0 0-16,24-24 0,1 0 15,-1 0-15</inkml:trace>
  <inkml:trace contextRef="#ctx0" brushRef="#br0" timeOffset="10596">13578 5661 0,'0'-24'0,"0"-1"15,0 50 17,0-1-17,24 0 1,-24 0-16,0 0 0,24 1 16,-24-1-16,0 0 15,24 0-15,-24 0 0,0 1 16</inkml:trace>
  <inkml:trace contextRef="#ctx0" brushRef="#br0" timeOffset="10728">13602 5564 0,'0'-48'0,"0"23"16,0 1-16,-24 24 15</inkml:trace>
  <inkml:trace contextRef="#ctx0" brushRef="#br0" timeOffset="10938">13699 5371 0,'24'-25'15,"-24"1"-15,0 48 47,0 1-47,24-1 16,-24 0-16,0 24 0,24 1 15,-24-1-15,0 0 16,0-23-16,24 23 0,-24-24 16,0 25-16</inkml:trace>
  <inkml:trace contextRef="#ctx0" brushRef="#br0" timeOffset="11502">13795 5782 0,'0'-24'16,"-24"-1"-1,24 1 1,0 0 0,24 0-1,1 24 1,-25-24-16,24 24 0,0 0 15,0-25-15,0 25 16,25-24-16,-25 24 0,0-24 16,0 24-16,1-24 0,-25 0 31,0 48 16,0 0-47,0 0 15,0 0 1,24 1-16,-24-1 16,24 0-16,0-24 15,0 0 1,1 0 0,-25-24-16,24 0 15,-24-1 1,24 25-1,-24 25 1,0-1-16,24 0 16,-24 24-16,24 1 15,-24-1-15,0 1 0,0 23 16,0-24-16,0 1 16,0-25-16,0 0 0,0 0 15,-24 1-15,24-1 0,-24-24 16,0 0-1,0-24-15,-1-1 16,25 1-16</inkml:trace>
  <inkml:trace contextRef="#ctx0" brushRef="#br0" timeOffset="11708">14570 5806 0,'0'24'47,"0"0"-31,0 1 0,0-1-1,0 0-15</inkml:trace>
  <inkml:trace contextRef="#ctx0" brushRef="#br0" timeOffset="12061">14860 5346 0,'0'-24'0,"0"0"16,0 0-16,0 0 15,0-1 1,0 1 0,-24 24-1,24 24 1,-25-24-16,25 25 0,-24-1 15,24 0-15,-24 24 16,24 1-16,-24-25 0,24 24 16,0 1-16,0-1 15,0-24-15,0 25 0,24-25 16,0 0-16,0 0 0,1 0 16</inkml:trace>
  <inkml:trace contextRef="#ctx0" brushRef="#br0" timeOffset="12452">15223 5588 0,'0'-24'0,"0"0"15,-24 24-15,24-24 0,-25-1 16,25 1-16,-24 24 16,0 0-1,0 24 1,24 1-16,0-1 15,-24 0-15,24 0 0,-25 0 16,25 25-16,0-25 16,0 0-16,0 0 0,0 1 15,0-1-15,25-24 0,-25 24 16,24-24-16,0 0 16,0 0-16,0 0 0,1 0 15,23 0-15,-48-24 0,24 0 16,0-1-16,-24 1 15,0 0-15,0 0 0,0 0 16,0-1-16,0 1 16,-24 0-16,24 0 0,-24 0 15,24-1-15,-24 25 0,24-24 16,-24 24 0,24 24-1</inkml:trace>
  <inkml:trace contextRef="#ctx0" brushRef="#br0" timeOffset="12819">15440 5540 0,'-24'0'15,"0"0"1,24 24 15,24-24-31,-24 24 16,0 0-16,24-24 0,-24 25 15,0-1-15,25-24 16,-25 24-16,24 0 16,0-24-16,0 0 15,-24-24 1,24 24-16,-24-24 0,0 0 15,25-1-15,-25 1 16,0 0-16,0 0 0,0 0 16,0-1-16,0 1 15,0 48 17,0 1-32</inkml:trace>
  <inkml:trace contextRef="#ctx0" brushRef="#br0" timeOffset="13195">15731 5516 0,'0'-25'16,"0"1"-1,0 48 16,24 1-31,-24-1 0,0 0 16,24 0-16,-24 0 0,0 25 16,24-25-16,-24 0 15,0 0-15,0 1 16,0-50 0,0 1-1,0 0-15,0 0 16,0 0-16,24-1 15,-24 1-15,25 0 0,-25 0 16,24 24 0,-24 24-1,24 0-15,-24 0 0,0 1 16,24-1-16,0 0 16,1 0-16</inkml:trace>
  <inkml:trace contextRef="#ctx0" brushRef="#br0" timeOffset="13392">16094 5298 0,'-25'-24'0,"25"-25"16,0 25-16,0 48 31,0 1-31,0-1 0,25 24 15,-25 1-15,24-1 16,-24 0-16,24 1 0,-24-1 16,24 0-16</inkml:trace>
  <inkml:trace contextRef="#ctx0" brushRef="#br0" timeOffset="14124">16069 5685 0,'-24'-48'0,"24"23"15,0 1 1,0-24-16,0 24 0,24-1 0,-24 1 16,25 0-16,-25 0 0,24 24 15,0 0-15,0 0 16,0 0-16,1 0 16,-25 24-16,24-24 15,0 24-15,0 0 0,-24 1 16,24-1-16,0 0 0,-24 0 15,0 0 1,25-24-16,-25 25 16,-25-25 15,25-25-31,0 1 16,25 0-1,-25 0-15,0 0 0,24-1 16,-24 1-1,24 24-15,-24 24 16,0 1 0,24-1-1,-24 0-15,24 0 16,1 0 0,-1-24-16,0 25 0,0-25 15,0 0-15,1 0 0,-1 0 16,0 0-16,0-25 15,0 1-15,-24 0 16,25 0-16,-25 0 16,0-1-16,0 1 0,0 0 15,-25 0-15,1 24 16,24 24 0,-24 0-16,24 25 0,0-1 15,0 25-15,0-1 16,24 1-16,0 24 0,-24-25 15,25 1-15,-1-1 0,-24-23 16,0-1-16,0-24 16,0 0-16,-49 1 0,25-25 15,0 0-15,-24-25 0,23 1 16,1 0-16,0-24 16,24-25-16,24 25 0,0-25 15,1 1-15,47 23 16,-23-23-16,23 47 0,1-23 15,-25 48-15,25 0 16,-25 0-16</inkml:trace>
  <inkml:trace contextRef="#ctx0" brushRef="#br0" timeOffset="16177">13433 6628 0,'24'0'16,"-24"-24"-1,-24 24 1,24-24-16,-25 24 0,1 0 16,0 0-16,0 0 15,-25 0-15,25 0 0,0 0 16,-24 24-16,24 0 15,-1 1-15,25-1 16,-24 0-16,24 0 0,0 0 16,24 1-16,1 23 15,-1-24-15,0 0 0,0 1 16,24-1-16,-23 24 16,23-24-16,-24 0 0,0 1 15,1-1-15,-25 0 16,-25 0-16,1-24 15,0 24-15,0-24 0,-25 25 16,1-25-16,0 0 16,24 0-16,-1 0 0,1-25 15,24 1-15,0-24 16,0 24-16</inkml:trace>
  <inkml:trace contextRef="#ctx0" brushRef="#br0" timeOffset="16375">13457 6701 0,'24'-24'0,"-24"0"0,0-1 16,0 1 0,0 48 15,24-24-15,-24 25-16,24-1 0,1 24 15,-1-24-15,0 25 16,0-1-16,0 1 0,-24 23 15,25-48-15,-25 25 16,24-1-16</inkml:trace>
  <inkml:trace contextRef="#ctx0" brushRef="#br0" timeOffset="16741">13602 7136 0,'0'-24'0,"0"0"15,0-24-15,0 23 0,0 1 16,0-24-16,24 24 0,-24 0 15,24-1-15,1 1 16,-1 24-16,0 0 0,0 0 16,24 0-16,-23 0 0,-1 0 15,24 24-15,-24 1 16,1-1-16,-1 0 16,-24 0-16,0 0 15,-24-24-15,24 24 0,-25-24 16,25 25-16,-24-25 0,0 0 15,24-25 1,0 1-16,0 0 16,24 0-16,0 0 15,-24-25-15,25 25 0,-1-24 16,0 24-16,24-25 0,-23 25 16,-1 24-16,0-24 15,0 24-15,0 0 16,1 0-16,-1 0 15,0 0-15</inkml:trace>
  <inkml:trace contextRef="#ctx0" brushRef="#br0" timeOffset="17180">14303 6870 0,'-24'0'0,"24"25"47,0-1-16,24-24 0,-24-24-31,0-1 16,0 1-16,25 24 15,-25-24-15,0 0 16,0 0-16,0-1 0,-25 1 16,25 0-16,-24 0 0,0 24 15,0 0-15,0 0 16,0 0-16,24 24 0,-25 0 15,1 25-15,0-1 0,24 0 16,0 1-16,0-1 16,0 25-16,24-25 0,0 0 15,1-23-15,-1-1 16,24 0-16,-24-24 0</inkml:trace>
  <inkml:trace contextRef="#ctx0" brushRef="#br0" timeOffset="17561">14545 6943 0,'-24'0'16,"0"-24"-16,0 24 15,24 24 1,24-24 15,-24 24-31,24-24 0,0 0 16,1 0-16,-1 0 15,0 0-15,0-24 16,0 0 0,-24 0-1,25-1-15,-25 1 16,0 0-16,-25 0 16,25 0-1,-24 24-15,0 0 16,24 24-16,-24-24 15,24 24-15,0 24 0,-24-23 16,24 23-16,0-24 0,24 24 16,0 1-16,-24-25 15,24 0-15,25 0 0,-25 1 16,24-25-16,-24 0 16,25-25-16</inkml:trace>
  <inkml:trace contextRef="#ctx0" brushRef="#br0" timeOffset="17863">15078 6556 0,'0'-24'0,"-25"24"15,25-25-15,0 1 0,-24 0 16,24 48 15,0 0-15,0 1-16,24-1 0,-24 24 16,0-24-16,25 25 0,-25-1 15,0 1-15,0-1 16,24-24-16,-24 25 0,0-25 15,-24 0-15</inkml:trace>
  <inkml:trace contextRef="#ctx0" brushRef="#br0" timeOffset="18634">15150 6677 0,'0'-24'16,"-24"-1"-16,0 1 0,24-24 16,0-1-16,-24 25 0,24-24 15,0 0-15,0-1 16,0 1-16,24 24 0,-24-1 15,24 1-15,0 24 0,0 0 16,25 0-16,-25 24 16,24 1-16,1-1 0,-25 0 15,24 24-15,-24-23 16,1 23-16,-1-24 0,-24 0 16,0 0-16,-24 1 0,-1-1 15,1 0-15,0-24 16,-24 24-16,-1-24 0,25 0 15,-24 0-15,24 24 0,-1-24 16</inkml:trace>
  <inkml:trace contextRef="#ctx0" brushRef="#br0" timeOffset="19009">15513 6628 0,'0'25'62,"0"-1"-46,0 24 0,0-24-16,0 1 15,0 23-15,-24 0 0,24-23 16,0 23-16,24-24 0,0 0 15,0 0-15,1 1 16,-1-25-16,24 0 0,1-25 16,-1 25-16,-24-24 15,24-24-15,-23 24 0,-1-25 16,-24 1-16,0 24 0,0-25 16,-24 1-16,-1 24 15,-23 0-15,0-1 0,-1 25 16,1 0-16,0 0 15,23 0-15,-23 0 0,24 25 16,0-1-16,24 0 16</inkml:trace>
  <inkml:trace contextRef="#ctx0" brushRef="#br0" timeOffset="19278">16190 6895 0,'0'24'15,"0"0"1,0 0 0,0 0-16,0 0 0,0 1 15</inkml:trace>
  <inkml:trace contextRef="#ctx0" brushRef="#br0" timeOffset="19893">15005 6943 0,'0'-24'16,"-24"24"-1,0 0 1,24 24-1,-25 0-15,25 24 16,-24 1-16,24-1 0,0 1 16,0 23-16</inkml:trace>
  <inkml:trace contextRef="#ctx0" brushRef="#br0" timeOffset="20858">16287 6604 0,'0'-24'16,"0"0"-1,0 48 17,0 0-32,0 0 15,0 1-15,0 23 0,0 0 16,0 1-16,0-1 15,0 1-15,24-1 0,-24 0 16,0-24-16,0 1 0,0-1 16,0-48-1,0-25 1,-24 25 0,24-24-16,0-1 0,-24 1 15,24 0-15,0-25 0,0 25 16,0-98-1,24 98-15,0 0 0,0-1 16,1 1-16,-1 24 16,24 24-16,-24 0 0,1 24 15,-1 0-15,0 0 0,-24 25 16,24-1-16,-24-24 16,0 25-16,-24-1 0,0 0 15,0 1-15,-1-25 16,1 0-16,0 0 0,0-24 15,0 25-15,-1-25 0,1 0 16,24-25 0,24 25-1,1 0-15,-1 0 16,0 25-16,24-1 16,-23 0-16,-1 0 0,0 0 15,24 25-15,-23-25 16,-1 24-16,0-24 0,-24 1 15</inkml:trace>
  <inkml:trace contextRef="#ctx0" brushRef="#br0" timeOffset="21457">16747 6919 0,'0'-24'16,"0"-1"-16,-24 25 15,-1 0-15,50 0 31,-1 0-15,0 0-16,0 0 16,24 0-16,-23-24 15,23 24-15,-24-24 0,0 24 16,1-24-16,-1 24 0,-24-24 16,0-1-16,0 1 15,0 0-15,-24 0 16,24 0-16,-25-1 15,1 25-15,0 0 0,0 0 16,0 25-16,-1-1 0,25 0 16,-24 0-16,24 25 15,0-1-15,0 0 0,0-23 16,0 23-16,0-24 0,24 0 16,1 0-16,23-24 15,-24 0-15,25 0 0,-1-24 16,0 0-16,1 0 15,-1-24-15,-24 23 0,25-23 16,-25 24-16,-24-25 0,0 25 16,0-24-16,0 24 15,-24-1-15,0 25 0,24-24 16,-25 24-16,1 0 16,0 0-16,0 0 15,24 24-15,0 25 0,24-25 16,0 24-16,0 25 15,1-25-15,23 25 0,-24-25 16,24 1-16,-23-1 16,-1 0-16,-24-23 0,24-1 15,-24 0-15,0 0 0,-24-24 16,-25 0-16,1 0 16,0 0-16,-1 0 0,-23 0 15,-1 0-15</inkml:trace>
  <inkml:trace contextRef="#ctx0" brushRef="#br0" timeOffset="21846">17835 6774 0,'-24'0'16</inkml:trace>
  <inkml:trace contextRef="#ctx0" brushRef="#br0" timeOffset="-4625">467 7886 0,'-25'-24'0,"25"0"15,0 0-15,0 0 16,0-1-16,25 1 15,-25 48 1,0 1 0,0 23-16,0 25 0,-25 23 15,25 1-15,-24 0 16,0 24-16,24 24 0,-24-24 16,0 0-16,-1-24 15,25-1-15,0 1 0,-24 0 16,24-25-16,0-23 15,49 72-15,-25-73 16,24-24-16,1 1 0,-1-1 16,0-24-16,25 0 0,24 0 15,-1 0-15,25-24 16,24-1-16,25 1 0,23-24 16,25 24-16,48-1 15,0-23-15,25 24 0,-1 0 16,24-1-16,-23 1 0,-1 0 15,-24 24-15,-24-24 16,-24 24-16,-25-24 0,-24 24 16,-48-25-16,-24 25 15,0-24-15,-49 24 0,1-24 16,-25 24-16,0-24 16,-24 0-16,0 0 15,-24-1-15,24 1 0,-24 0 16,24 0-16,-25-25 15,1 25-15,0-48 0,-24 23 16,24-23-16,-25-1 0,1-24 16,-1 1-16,25-1 15,-24 0-15,-1 0 0,25 1 16,0 23-16,0-24 16,0 25-16,24-1 0,-25 25 15,25-1-15,0 25 0,0-24 16,0 24-16,25-1 15,-25 1-15,0 0 16,0 0 0,-25 24-1,1 0 1,-24 24-16,-25-24 16,1 24-16,-25 0 0,-24 1 15,-24-25-15,-24 24 16,-25 0-16,-24 24 0,-24-48 15,1 24-15,-1 1 0,0-1 16,-24 0-16,24 0 16,24 0-16,0 1 0,1-1 15,23-24-15,25 24 0,-1 0 16,49 0-16,0-24 16,25 25-16,23-25 0,25 0 15,24 0-15,-1 0 16,50 0-1,-1-25 1</inkml:trace>
  <inkml:trace contextRef="#ctx0" brushRef="#br0" timeOffset="-4182">805 6943 0,'0'-24'15,"0"0"-15,0-1 0,0 1 16,0 0-16,0 0 15,-24 0-15,0 24 16,0 0 0,-1 24-16,1 0 15,0 0-15,0 0 0,24 1 16,-24-1-16,24 24 0,0-24 16,24 0-16,-24 1 15,24-1-15,0 24 0,0-24 16,1 1-16,-1-1 15,-24 0-15,24 0 0,-24 25 16,0-25-16,-24 0 0,24 0 16,-24 0-16,-1-24 15,1 25-15,-24-1 0,24 0 16,-1-24 0</inkml:trace>
  <inkml:trace contextRef="#ctx0" brushRef="#br0" timeOffset="-3846">1071 7112 0,'24'0'0,"-24"24"31,-24 1-15,24-1-1,0 0 1,0 0-16,0 0 0,0 1 15,24-1-15,-24 0 0,25-24 16,-1 24-16,0 0 16,0-24-16,0 0 0,25 0 15,-25-24-15,0 24 16,25-24-16,-25 0 0,0 0 16,0-1-16,0 1 0,-24 0 15,0 0-15,0 0 16,0-1-16,-24 1 0,0 0 15,0 24 1,0 0-16,24-24 16</inkml:trace>
  <inkml:trace contextRef="#ctx0" brushRef="#br0" timeOffset="-3436">1603 6822 0,'0'-24'0,"25"48"47,-25 0-47,24 0 16,-24 25-16,0-1 0,24 0 16,0 25-16,-24 0 15,24-1-15,1 1 0,-1-1 16,-24-23-16,24-1 15,-24 0-15,0-23 0,24-1 16,-24 0-16,0-48 16,0 0-1,0-1-15,0 1 0,0-24 16,0 0-16,0-1 0,0 1 16,0-25-16,0 25 15,24-1-15,-24 1 0,25 24 16,-1 0-16,0 24 15,0 24-15,0-24 16,1 48-16,-1-24 16,-24 1-16,24-1 0,-24 0 15,0 0-15,0 0 0,-24 1 16,0-25-16,-25 24 16,25-24-16</inkml:trace>
  <inkml:trace contextRef="#ctx0" brushRef="#br0" timeOffset="-3004">2136 6677 0,'24'0'0,"-24"24"16,0 0-1,0 0 1,0 25-16,0-1 0,24 1 15,0-1-15,-24 24 0,24 1 16,1 0-16,-25-25 16,24 25-16,0-25 0,-24 0 15,0-23-15,24-1 16,-24 0-16,0 0 0,0-48 16,-24 24-1,24-24-15,0 0 16,0-25-16,0 25 0,-24-24 15,24-1-15,0 1 16,0-1-16,24 1 0,0 24 16,-24-25-16,24 49 0,1 0 15,-1 0-15,0 0 16,0 25-16,-24-1 0,24 0 16,1 0-16,-25 0 15,0 1-15,0-1 0,0 0 16,-25 0-16,1 0 0,0-24 15,0 25-15,0-25 16</inkml:trace>
  <inkml:trace contextRef="#ctx0" brushRef="#br0" timeOffset="-2789">2595 6653 0,'24'-25'0,"-24"1"15,25 24-15,-25 24 16,0 1 0,0 23-16,24 0 15,-24 1-15,24 23 0,0-23 16,-24 23-16,24-23 0,-24 23 16,25-23-16,-25-25 15,0 0-15,24 0 0</inkml:trace>
  <inkml:trace contextRef="#ctx0" brushRef="#br0" timeOffset="-2596">2934 6919 0,'0'24'31,"24"0"-15,0 0-1,1 0-15,-1 1 0,0 23 16,-24-24-16,24 25 16,0-25-16,-24 0 0,24 0 15</inkml:trace>
  <inkml:trace contextRef="#ctx0" brushRef="#br0" timeOffset="-2448">3127 6677 0,'-24'-24'0,"24"-1"16,0 50-1,0-1 1,0 0-16</inkml:trace>
  <inkml:trace contextRef="#ctx0" brushRef="#br0" timeOffset="-2129">3394 6991 0,'24'24'16,"0"-24"-1,0 0 1,0-24 0,1 0-1,-1 0 1,-24 0-16,0 0 15,0-1 1,0 1-16,-24 24 0,-1-24 16,1 0-16,-24 24 15,24 0-15,-1 0 0,1 0 16,0 24-16,24 0 0,0 0 16,0 25-16,0-1 15,0 0-15,24 1 0,0-1 16,1-24-16,23 1 15,-24-1-15,25 0 0,-1-24 16</inkml:trace>
  <inkml:trace contextRef="#ctx0" brushRef="#br0" timeOffset="-1847">3805 6846 0,'-24'-24'0,"-1"0"15,25 0-15,-24 24 0,24-25 16,24 50-1,1-1-15,-1 0 16,0 0-16,0 0 0,0 25 16,1-25-16,-1 24 15,0 1-15,-24-25 0,0 24 16,0-24-16,-24-24 16,24 25-16,-24-50 15,24 1-15,-25 0 0,25-24 16,0-1-16,25 1 15,-25-25-15,24 1 0,0 23 16,0-23-16,0 48 16,25-1-16,-25 1 0,0 48 15</inkml:trace>
  <inkml:trace contextRef="#ctx0" brushRef="#br0" timeOffset="26693">2426 8902 0,'0'-24'16,"24"24"0,0-24-16,25 24 15,-1-24-15,0 24 16,49-24-16,-24-1 0,-1 25 16,1-24-16</inkml:trace>
  <inkml:trace contextRef="#ctx0" brushRef="#br0" timeOffset="-8854">79 4959 0,'-24'0'0,"24"-24"32,0 0-17,0 0-15,0 0 0,0-1 16,0 50 31,0-1-32,0 0-15,0 0 16,-24 24-16,24-23 0,0 47 16,0-23-16,0 23 15,-24 1-15,24 24 0,0-25 16,0 25-16,0-25 0,0 1 16,0 0-16,0-1 15,0 1-15,0-25 0,0 0 16,0-23-16,0 23 15,0-24-15,24 0 0,-24 1 16,0-1-16,24-24 31,0 0-15,1-24-16,23 24 16,25-25-16,-1 25 0,25-24 15,24 24-15,24-24 0,24 0 16,25 24-16,24-24 15,-1-1-15,25 1 0,24 0 16,0 24-16,1-24 16,23 0-16,-24 24 0,0-24 15,-24-1-15,0 25 0,-24-24 16,-25 24-16,1-24 16,-49 24-16,0-24 0,-48 24 15,-25-24-15,1 24 16,-49 0-16,0 0 0,-24-25 15,-24 1-15,0 24 16,0 0-16,-25-24 16,25 24-16,-24-24 0,-1 0 15,25 24-15,-24-25 0,23 1 16,1-24-16,0 24 16,24-25-16,0-23 0,-24 23 15,24-23-15,0-1 16,0-24-16,-24 25 0,24-25 15,0 25-15,-24-25 0,24 0 16,-25 24-16,25 1 16,-24-1-16,24 1 0,0 23 15,0 1-15,0 0 16,0 23-16,0 1 0,0 0 16,0 0-1,-24 24 1,0 0 15,0 0-31,-1 0 0,1 0 16,-24 24-16,-25-24 15,1 24-15,-25-24 0,-24 24 16,-24-24-16,0 25 0,-49-25 16,25 24-16,-49 0 15,25-24-15,-25 24 0,0-24 16,0 24-16,25-24 15,-25 25-15,49-1 0,-25 0 16,25 0-16,0 0 0,48 0 16,-24 1-16,48-1 15,0 0-15,24 0 0,1 0 16,24 1-16,-1-1 0,25-24 16,0 24-16,0-24 15,-1 0 32,1 0-31,0 0-1,0 0-15,0 24 0,-1-24 16,25 24 46,0 1-30</inkml:trace>
  <inkml:trace contextRef="#ctx0" brushRef="#br0" timeOffset="-8196">370 3484 0,'-24'-25'16,"-1"1"-16,1 24 16,0 0-16,0 0 15,-25 24-15,25 1 0,0-1 16,0 24-16,0 1 0,-1 23 15,1 1-15,0-1 16,24 1-16,0-1 0,0 1 16,24-25-16,0 1 15,25-1-15,-1 1 0,1-25 16,23 0-16,-23 0 0</inkml:trace>
  <inkml:trace contextRef="#ctx0" brushRef="#br0" timeOffset="-7842">781 4064 0,'-24'-24'0,"0"0"16,24-25-16,-25 49 15,25-24-15,-24 0 0,24 48 32,0 0-32,24 1 15,-24-1-15,0 0 0,25 0 16,-25 0-16,24 25 15,-24-25-15,24-24 0,-24 24 16,24 0-16,0 1 16,1-25-1,-1 0-15,0-25 16,0 1-16,0 0 16,1 0-16,-25 0 0,24-25 15,-24 1-15,0-1 0,0 1 16,0 0-16,0 24 15,0-25-15,0 25 0,-24 0 16,24 48 15,0 0-31</inkml:trace>
  <inkml:trace contextRef="#ctx0" brushRef="#br0" timeOffset="-7494">1628 3701 0,'24'-24'15,"-24"0"-15,0 0 0,0 0 16,-24 24-16,-1-25 16,1 1-16,0 24 0,0 0 15,-24 0-15,23 0 16,1 24-16,-24 1 0,24-1 15,-1 0-15,1 0 16,24 25-16,0-25 0,0 0 16,24 0-16,1 0 0,23 1 15,-24-1-15,25-24 16,-1 24-16,-24-24 0,0 24 16,0-24-16,-24 24 15,0 0-15,-24-24 0,0 25 16,0-1-16,-24 0 0,-1 0 15,25-24-15,-24 24 16,23-24-16,1 0 0</inkml:trace>
  <inkml:trace contextRef="#ctx0" brushRef="#br0" timeOffset="-7301">1773 3339 0,'24'-49'16,"0"25"-16,0 24 0,1 0 31,-25 24-31,0 0 0,0 1 16,24 23-16,-24 0 15,24 1-15,0 23 0,-24-23 16,24 23-16,1 1 0,-25-1 16,24 1-16,-24-25 15</inkml:trace>
  <inkml:trace contextRef="#ctx0" brushRef="#br0" timeOffset="-6238">1918 3871 0,'-48'-24'0,"23"-1"16,1 1 0,0 24-16,48 0 15,0 0 1,1 0-16,23-24 15,0 24-15,25-24 0,-25 24 16,25-24-16,-1-1 16,-23 1-16,-1 0 0,1 0 15,-1 0-15,-48-1 0,24 1 16,-24 0-16,0 0 16,-24 0-16,0-1 15,0 25-15,-1 25 16,1-1-16,24 24 15,-24-24-15,24 25 0,0-1 16,0 1-16,0-25 16,24 24-16,-24-24 0,24 25 15,1-49-15,-25 24 16,24-24-16,0 0 16,-24-24-16,24 0 15,-24-25 1,0 25-16,0-24 0,24-1 15,-24 25-15,0-24 16,25-1-16,-1 1 0,0 24 16,0-1-16,0 25 0,0 0 15,1 0-15,-1 0 16,24 25-16,-24-1 0,1 24 16,-1-24-16,0 25 15,0-1-15,-24-24 0,0 25 16,0-25-16,0 0 0,0 0 15,-24 1 1,24-50-16,0-23 16,0 24-1,0-25-15,0 1 0,24 0 16,-24-1-16,24 1 0,1-1 16,-1 1-16,0 24 15,0 0-15,0 24 0,1 0 16,-25 24-16,24 0 0,0 0 15,-24 25-15,24-25 16,0 0-16,-24 24 0,24-23 16,-24-1-16,0 0 15,25-24-15,-25 24 0,24-48 16,-24 0 0,24 0-1,-24-25-15,0 25 0,24 0 16,0-25-16,-24 25 15,25 0-15,-25 0 0,24 24 16,0 0-16,-24 24 0,24-24 16,-24 24-16,24 0 15,-24 1-15,25-1 0,-25 24 16,24-24-16,0 1 16,0-1-16,0-24 15,1 0 1,-1-24-16,48-1 15,1-71 1,-49 47-16,0 1 16,-24 0-16,0 23 0,0-23 15,0 24-15,-24 0 0,0-1 16,0 25-16,24 25 16,-25-25-16,1 48 0,0-24 15,24 25-15,0-1 16,0 0-16,0 1 0,0-1 15,24-24-15,0 25 0,1-25 16,-1 0-16,0-24 16</inkml:trace>
  <inkml:trace contextRef="#ctx0" brushRef="#br0" timeOffset="-5946">3974 3266 0,'-24'-48'16,"24"23"-16,0 1 0,0 0 15,0 0-15,0 48 32,24 0-32,0-24 0,1 49 0,-25-25 15,24 0-15,0 24 16,0 1-16,-24-1 0,0 0 16,0 1-16,0-25 0,0 0 15,0 0-15,-24 1 16,24-50-16,-24 1 15,24-24-15,0-1 16,0-23-16,24-1 0,0 1 16,0 23-16,0-23 15,1 23-15,-1 25 0,0 0 16,24 24-16,-48 24 0</inkml:trace>
  <inkml:trace contextRef="#ctx0" brushRef="#br0" timeOffset="26092">2426 5346 0,'0'25'0,"0"-1"16,24-24 0,0 0-16,25 0 15,-1-24-15,0 24 0,25-25 16</inkml:trace>
  <inkml:trace contextRef="#ctx0" brushRef="#br0" timeOffset="33729">14279 3218 0,'0'-25'31,"0"1"-15,0 0-16,24 0 15,1 0-15,-1-25 0,24 1 16,1-25-16,23 1 15,25-25-15,24 0 0,-24 0 16,24 1-16,0-25 16,0 24-16,-1 0 0,-23 25 15,-24-1-15,-1 25 0,-23-1 16,-25 25-16,0 24 16,-24-24-16,-24 24 31</inkml:trace>
  <inkml:trace contextRef="#ctx0" brushRef="#br0" timeOffset="34078">15174 1718 0,'-24'0'16,"24"-24"0,24-1-1,1 25 1,-1-24-16,24 24 0,0-24 16,25 0-16,-25 24 15,25-24-15,0 24 0,-1 0 16,1 0-16,-25 0 0,0 0 15,1 0-15,-25 0 16,0 24-16,0 0 0,-24 0 16,0 0-16,0 1 0,0 23 15,-24-24-15,24 49 16,-24-25-16,0 25 0,0-1 16,-1 1-16,-23-1 15,24 1-15</inkml:trace>
  <inkml:trace contextRef="#ctx0" brushRef="#br0" timeOffset="35015">16989 823 0,'24'-24'15,"0"24"-15,-24-25 16,0 1-16,24 0 16,-24 0-16,-24 0 15,0 24-15,-25 0 16,25 0-16,-24 0 0,-25 24 16,25-24-16,-25 48 15,25-24-15,0 1 0,-1-1 16,25 24-16,0-24 0,24 0 15,0 25-15,24-25 16,0 24-16,49-23 0,-1 23 16,1 0-16,24-23 15,-1 23-15,-23 0 0,0 1 16,-25-25-16,0 24 16,-23 1-16,-25-25 0,-49 24 15,1-24-15,-1 1 16,-23 23-16,-25-48 0,24 24 15,1-24-15,-1 0 0,25-24 16,0 0-16,23 0 0,25-25 16</inkml:trace>
  <inkml:trace contextRef="#ctx0" brushRef="#br0" timeOffset="35248">17376 678 0,'0'-49'15,"0"25"-15,0-24 0,-25 48 16,1-25-16,24 1 16,0 73-1,0-25-15,24 24 0,-24 1 16,25 23-16,-1 1 16,0-1-16,-24 25 0,24-24 15,0-1-15,-24 1 16,25-25-16,-25 1 0,0-1 15,0-24-15,0 24 0</inkml:trace>
  <inkml:trace contextRef="#ctx0" brushRef="#br0" timeOffset="35964">17255 1307 0,'-24'-25'16,"-1"-23"-16,25 24 0,0 0 15,0-1-15,0 1 16,25 0-16,-1 0 0,0 0 15,24-1-15,1 1 0,23 0 16,1 0-16,-1 24 16,1-24-16,-25 24 0,25 0 15,-25 24-15,1-24 16,-1 48-16,-24-24 0,-24 1 16,0-1-16,0 24 15,0-24-15,-24 1 0,0-1 16,0-24-16,-1 0 15,1 0-15,0-24 16,24-1-16,0 1 0,0 0 16,0-24-16,24 23 15,0-23-15,1 0 0,-1 23 16,24 1-16,-24-24 0,1 48 16,-1-24-16,0 24 15,0 0-15,0 0 0,1 0 16,-25 24 62,0 0-62,0 0-16,0 0 15,0 1-15,0-1 0,24 0 16,-24 24-16,0-23 15,24-1-15,0 0 0,0 0 16,1-24-16,23 24 0,0-24 16,-24 25-16,25-25 15,-1 0-15,1-25 0,-25 25 16,0-24-16,0 0 16,0-24-16,-24 23 0,0-23 15,0-25-15,0 25 0,0 0 16,0-25-16,-24 49 15,24-24-15,0 23 0,0 50 32,0-1-32,0 0 0,0 24 15,0 1-15,24-1 0,-24 0 16,25 1-16,-25-1 16,24 1-16,-24-25 0,24 0 15,-24 0-15,0 0 16</inkml:trace>
  <inkml:trace contextRef="#ctx0" brushRef="#br0" timeOffset="36421">19166 702 0,'0'-24'0,"-24"24"16,24-25-16,-25 1 16,1 24-1,24-24-15,-24 24 0,0 0 16,0 24-16,-1 0 16,1 1-16,0-1 15,24 24-15,-24 1 0,24-25 16,0 24-16,0 0 0,0 1 15,24-25-15,-24 24 16,48-23-16,-23-1 0,23-24 16,0 0-16,25 0 15,-25-24-15,25-1 0,-25-23 16</inkml:trace>
  <inkml:trace contextRef="#ctx0" brushRef="#br0" timeOffset="36605">19553 605 0,'0'-73'0,"-24"-23"16,24 23-16,-25 1 15,1 23-15,0 1 0,0-1 16,0 25-16,24 48 16,0 1-1,0 47-15,24-23 0,0 23 16,-24 25-16,24-25 16,0 25-16,1-24 0,-1-1 15,-24-23-15,24-1 16,-24 0-16,0-23 0,0-1 15</inkml:trace>
  <inkml:trace contextRef="#ctx0" brushRef="#br0" timeOffset="37156">19432 823 0,'0'-49'0,"-24"25"0,-1 0 16,25 0 0,0 0-1,25 24 1,-1 0-16,0 0 0,0-25 15,0 25-15,25-24 0,-25 0 16,24 0-16,-23 0 16,23 24-16,-24-25 0,-24 1 15,24 24-15,1-24 16,-25 48 0,0 0-1,0 25 1,0-25-16,24 24 0,-24-23 15,24 23-15,0 0 16,0 1-16,0-1 0,1-24 16,-1 0-16,0 1 0,0-25 15,0 0-15,1 0 16,-1-25-16,0 1 16,-24 0-16,24-24 15,0-1-15,-24 1 0,0-25 16,0 25-16,0-25 0,0 25 15,-24 0-15,24 23 16,0 1-16,0 0 0,0 48 31,0 0-31,24 1 16,-24-1-16,25 0 16,-25 0-1,0 0-15,24-24 16,-24-24 15,0 0-15,0 0-16,0 0 15</inkml:trace>
  <inkml:trace contextRef="#ctx0" brushRef="#br0" timeOffset="37774">20230 315 0,'24'0'16,"1"-24"31,-1 24-47,0 0 15,24 24-15,1-24 0,-25 24 16,24 0-16,1 24 16,-1-23-16,-24 23 0,0-24 15,1 25-15,-1-25 0,-24 0 16,-24 0-16,-1 0 15,1-24-15,0 0 0,-24 0 16,23 0-16,1 0 16,-24-24-16,48 0 0,-24 0 15,24 0-15,0-1 0,24-23 16,0 0-16,0 23 16,25 1-16,-1-24 0,-24 24 15,25 24-15,-25-24 16,24 24-16,-24 0 0,1 0 15,-1-25 32,0 25-31,0-24 0,0 24-16,0-24 0,1 0 15,-1 0-15,-24-1 16,24 1-16,0 0 0,-24 0 15,24 0-15,-24-1 16,-24 1-16,0 24 16,0 0-16,-25 0 0,1 24 15,0 1-15,-1 23 16,25 0-16,-24 1 0,24 23 16,-1 1-16,25-1 0,25 1 15,-1-25-15,24 1 16,1-1-16,23 1 0,1-25 15,23 0-15,1-24 16,-24-24-16,24 0 0,-25-1 16,1-23-16,-49 24 0</inkml:trace>
  <inkml:trace contextRef="#ctx0" brushRef="#br0" timeOffset="39301">12344 6120 0,'24'0'16,"0"0"0,-24-24 46,-24 24-62,0 0 16,0-24-16,0 24 15,-49-24-15,1 24 0,-49-24 16,-49-1-16,-23 1 0,-1 0 16,-48 0-16,-24 0 15,0 0-15,0-1 0,0 1 16,0 0-16,24-24 16,-24 23-16,0 1 0,0 0 15,0 0-15,-25-25 0,25 25 16,0 24-16,0-24 15,24 0-15,0 0 0,24 24 16,25-25-16,-1 1 16,49 24-16,0-24 0,24 0 15,0 24-15,24-24 0,25 24 16,23-24-16,1 24 16,24 0-16,0-25 0,24 1 109</inkml:trace>
  <inkml:trace contextRef="#ctx0" brushRef="#br0" timeOffset="39615">5982 4983 0,'24'0'15,"-24"-24"-15,0 0 16,-24 24 0,0 0-1,0 24-15,-1-24 0,1 24 16,0 25-16,-24-25 0,23 0 15,-23 25-15,24-25 16,-25 24-16,25-24 0,-24 25 16,24-25-16,0 0 15,-1 0-15,25 1 0,0-1 16,0 0-16,25 0 0,23 24 16,24 1-16,1-1 15,24 1-15,24-1 0,0 0 16,-25 1-16,25-1 15,-24-24-15,0 1 0</inkml:trace>
  <inkml:trace contextRef="#ctx0" brushRef="#br0" timeOffset="40293">7506 5104 0,'0'-24'0,"0"0"16,0 0 0,0 0-1,24 48 16,-24 0-31,0 0 16,24 0-16,-24 1 16,0-1-16,25-24 15,-25 24-15,0-48 47,0 0-31,-25 24-16,25-25 0,0 1 15,-24 24-15,24-24 16,0 0-16,0 0 16,-24 24-1,48 0 17,-24 24-17,0 0 16,-24-24-15,24 24 0,-24-24-16,0 0 31,24-24-15,0 0-1,24 24 1,-24-24-16,24 24 31,-24 24-15</inkml:trace>
  <inkml:trace contextRef="#ctx0" brushRef="#br0" timeOffset="40568">7845 4693 0,'0'-24'15,"0"48"16,24 0-15,-24 1-16,0-1 0,24 0 16,-24 24-16,24 1 15,-24-25-15,0 24 0,24 1 16,-24-1-16,25-24 16,-25 25-16,0-25 0</inkml:trace>
  <inkml:trace contextRef="#ctx0" brushRef="#br0" timeOffset="40786">8135 4790 0,'0'-24'16,"24"48"15,-24 0-31,24 0 15,-24 1-15,24-1 16,-24 24-16,0 0 0,25-23 16,-25 23-16,0-24 0,0 0 15,0 1-15</inkml:trace>
  <inkml:trace contextRef="#ctx0" brushRef="#br0" timeOffset="41117">8207 4887 0,'0'-24'0,"0"-1"16,0 1-16,25 24 31,-25 24-31,24 1 16,0-25-16,0 24 0,25 0 16,-25 0-16,0 0 0,24 0 15,-23 1-15,-1-25 16,0 24-16,0-24 0,0 0 31,-24-24-31,0-1 16,-24-23-16,24 24 0,-24-24 15,24-1-15,-24 1 16,24-1-16,-24 25 0,24-24 16,0 24-16,24 48 31,-24 0-31,24 24 15,0-23-15,0 23 0</inkml:trace>
  <inkml:trace contextRef="#ctx0" brushRef="#br0" timeOffset="42710">8982 4669 0,'24'0'15,"-48"0"32,-1 0-47,1 0 16,0 24-16,24 0 0,-24 1 15,-25-1-15,49 0 16,-24 24-16,0-23 0,24 23 16,0-24-16,0 0 15,24 25-15,0-25 0,25 0 16,-25-24-16,24 24 0,1 0 16,-1-24-16,1 0 15,-1 0-15,0-24 0</inkml:trace>
  <inkml:trace contextRef="#ctx0" brushRef="#br0" timeOffset="43088">9393 4669 0,'0'-24'15,"0"0"1,0 48 31,0 0-32,0 0-15,0 0 0,24 1 16,-24-1-16,0 24 16,0-24-16,0 1 0,0 23 15,0-24-15,24 0 16,-24 0-16,0 1 15,24-25-15,1 0 32,-1 0-32,24 0 15,-24 0-15,1 0 0,-1 0 16,24 0-16,-24 0 16,0 0-16,1 0 0,-1 0 15,-24-25-15</inkml:trace>
  <inkml:trace contextRef="#ctx0" brushRef="#br0" timeOffset="43490">9852 4572 0,'0'-24'16,"-24"24"-16,24-24 15,0 48 17,0 0-32,24 0 15,-24 1-15,25-1 16,-1 24-16,-24-24 0,24 25 16,0-25-16,0 24 15,1-23-15,-1-1 0,-24 0 16,24 0-16,0 0 15,0-24-15,1 0 0,-1-24 16,-24 0 0,24 0-16,-24 0 15,0-25-15,0 1 0,0 24 16,0-25-16,-24 1 0,24 24 16,0-1-16,-24 1 15,24 0-15,24 24 31</inkml:trace>
  <inkml:trace contextRef="#ctx0" brushRef="#br0" timeOffset="43706">10433 4500 0,'-24'0'15,"48"24"17,-24 0-17,24 24-15,0-23 16,-24-1-16,25 24 16,-25 1-16,24-25 0,0 0 15,-24 24-15</inkml:trace>
  <inkml:trace contextRef="#ctx0" brushRef="#br0" timeOffset="43965">10385 4669 0,'-25'-48'0,"25"23"0,-24 1 16,24 0-16,0-24 0,0 23 15,0 1-15,24 0 16,1 24-16,23-24 0,-24 24 15,25 0-15,23 24 16,-23 0-16,-1 0 0,0 25 16,-24-1-16,1 1 0,-25-25 15,0 24-15,-25 1 16,1-25-16,-24 24 0,0-24 16,23 1-16,-23-1 0,0-24 15,23 0-15,1 0 16</inkml:trace>
  <inkml:trace contextRef="#ctx0" brushRef="#br0" timeOffset="44218">11062 4282 0,'0'-24'15,"-24"24"16,0 0-31,-1 24 0,1-24 16,0 48-16,24-23 0,-24 23 16,0 0-16,24 1 15,0 23-15,0-23 0,24-1 16,0 25-16,0-49 0,25 24 16,-1-24-16,-24 1 15,25-1-15,-1-24 0,-24 0 16</inkml:trace>
  <inkml:trace contextRef="#ctx0" brushRef="#br0" timeOffset="44360">10965 4645 0,'-48'-24'0,"24"24"16,-1 0-16,50 0 31,23-25-31,25 25 0,-1 0 16,-23-24-16,47 24 15,-47-24-15</inkml:trace>
  <inkml:trace contextRef="#ctx0" brushRef="#br0" timeOffset="45230">12562 6387 0,'0'-25'16,"24"25"-16,0 0 0,-24-24 31,-24 24-15,-24 0-1,-1 24-15,-48-24 0,1 25 16,-49-1-16,-49 0 0,-24 0 16,-48 24-16,0 1 15,-48-1-15,-1 25 0,-24-1 16,1 1-16,-1 0 16,0-1-16,25 25 0,0-25 15,-1 1-15,49 0 0,24-1 16,24 1-16,25-25 15,23 0-15,25 1 0,49-25 16,-1 0-16,48 0 16,25-24-16,73 0 15,-25-24 1,24 24-16,1-24 16,-1 24-16,0-24 0,-23 24 15,-1 0-15,0-24 16,0 24-16</inkml:trace>
  <inkml:trace contextRef="#ctx0" brushRef="#br0" timeOffset="45561">7337 7136 0,'0'-24'15,"-25"24"-15,1 0 32,24 24-32,-24 1 15,0-1-15,0 24 16,-1 1-16,-23-25 0,0 24 16,24 1-16,-25-1 15,25-24-15,0 24 0,0-23 16,-1-25-16,1 24 0,24 0 15,0 0 1,24 0-16,1 1 0,-1-25 16,24 24-16,1 0 15,-1 0-15,24 0 0,1-24 16,0 25-16,-1-25 0,1 24 16</inkml:trace>
  <inkml:trace contextRef="#ctx0" brushRef="#br0" timeOffset="46402">12320 7136 0,'0'-24'0,"24"24"16,-24-24-16,0 0 15,-24 72 17,0 1-32,-49-1 0,1 49 15,-49 0-15,-25 23 16,-23 26-16,-49-1 0,-24 48 15,-24 1-15,-24 24 16,0-1-16,-25-23 0,25 23 16,0-23-16,24 0 15,0-25-15,24 0 0,0 1 16,24-25-16,0 24 0,25-24 16,-1-24-16,25 24 15,0-48-15,23 0 0,26 0 16,23-25-16,24-24 0,25 1 15,24-25-15,-1 0 16,25-48-16,25 0 16,-1-25-16,0 1 15</inkml:trace>
  <inkml:trace contextRef="#ctx0" brushRef="#br0" timeOffset="46688">7216 10112 0,'-25'-24'16,"25"-1"-16,-24 25 0,24-24 15,0 48 1,0 25 0,0-1-16,0 1 15,-24-1-15,24 25 0,-24 23 16,24-23-16,0-1 15,-24 25-15,24-24 0,0-25 16,0 1-16,0-1 16,0 0-16,24-23 0,0-1 15,24-24-15,25 0 0,24 0 16,24-24-16,24-1 16,0 1-16</inkml:trace>
  <inkml:trace contextRef="#ctx0" brushRef="#br0" timeOffset="59158">13844 7935 0,'24'0'16,"0"0"-16,-24-24 16,-24-1-1,0 25-15,24-24 0,0 0 16,-24 24-1,-1 0 1,1 24-16,-24-24 16,0 24-16,-1 1 0,1-1 15,-1 24-15,-23-24 16,23 25-16,25-1 0,0 0 16,0-23-16,24 23 15,24 0-15,0 1 0,0-25 16,25 0-16,23 0 0,-23 1 15,23-25-15,1 0 16,-1 0-16,1 0 0,0-25 16,-25 1-16,0 0 15,-23 24-15</inkml:trace>
  <inkml:trace contextRef="#ctx0" brushRef="#br0" timeOffset="59589">14376 7886 0,'-48'0'16,"23"0"-16,1 0 0,-24 0 15,24 0-15,0 0 16,-1 25-1,1-1-15,24 0 16,0 0-16,0 24 16,-24-23-16,24-1 0,0 0 15,0 24-15,24-23 0,0-25 16,1 24-16,-1 0 16,0-24-16,0 0 0,24 0 15,1 0-15,-25-24 16,24 24-16,1-24 0,-25-1 15,0 1-15,-24-24 0,0 24 16,0-25-16,0 25 16,-48-24-16,24 24 0,-1-25 15,-23 25-15,24 0 16,-25 24-16,25 0 0,0 0 16,0 24-16,24 0 15,0 0 1</inkml:trace>
  <inkml:trace contextRef="#ctx0" brushRef="#br0" timeOffset="59941">14618 7838 0,'-24'-24'15,"0"24"-15,48 24 31,0 0-15,0 0-16,0 1 16,1 23-16,-1-24 15,0 24-15,24 1 0,-24-25 16,1 24-16,-1-23 0,0-1 16,0-24-16,-24 24 15,24-24-15,1 0 16,-25-24-16,0 0 15,24-25-15,-24 25 16,0-24-16,0-1 0,0 1 16,0 0-16,0 23 15,0 1-15,0-24 0,0 24 16</inkml:trace>
  <inkml:trace contextRef="#ctx0" brushRef="#br0" timeOffset="60170">15199 7814 0,'0'24'47,"24"-24"-47,-24 24 15,24 0-15,-24 1 0,24-1 16,-24 0-16,24 24 16,-24-24-16,24 25 0,-24-25 15,25 24-15,-25-23 0,0-1 16</inkml:trace>
  <inkml:trace contextRef="#ctx0" brushRef="#br0" timeOffset="60386">15610 7814 0,'-24'0'0,"24"24"32,0 0-17,24 0-15,0 25 16,-24-25-16,24 0 15,-24 24-15,24-23 16,-24-1-16,0 0 0,0 0 16</inkml:trace>
  <inkml:trace contextRef="#ctx0" brushRef="#br0" timeOffset="60673">15344 7862 0,'-49'-48'15,"25"24"-15,24-1 16,-24 1-16,24 0 0,24 0 16,0 24-16,0 0 15,49 0-15,-25 0 0,49 24 16,-24 0-16,24-24 0,-1 24 16,-23 25-16,-1-25 15,-23 0-15,-1 0 0,-24 1 16,-24-1-16,0 24 0,-48-24 15,24 0-15,-25 1 16,-23-1-16,23 0 0,1 0 16,-24-24-16,23 24 15,25-24-15,-24 0 0,23 0 16</inkml:trace>
  <inkml:trace contextRef="#ctx0" brushRef="#br0" timeOffset="60891">16190 8152 0,'0'-24'32,"25"24"-1,-1 0-16,0-24-15,0 24 0,0 0 16,25-24-16,-25 24 16,24-24-16</inkml:trace>
  <inkml:trace contextRef="#ctx0" brushRef="#br0" timeOffset="61450">16602 7838 0,'-25'0'16,"25"24"15,0 0-15,25-24-16,-25 49 0,24-25 15,0 0-15,0 24 16,-24-23-16,24 23 0,-24-24 15,0 0-15,0 1 16,0-1-16,0-48 16,-24-1-1,24 1 1,0 0-16,0-24 0,-24-1 16,24 1-16,0 0 15,0-1-15,0 1 0,0-1 16,24 1-16,-24 24 0,24 0 15,1 24-15,-1 0 16,24 0-16,-24 0 0,25 24 16,-25 0-16,24 0 0,-24 0 15,-24 1-15,0 23 16,0-24-16,-24 0 0,0 1 16,-24-1-16,-1-24 15,1 24-15,0-24 0,23 24 16,1-24-16,0 0 0,48 0 31,0 0-31,1 0 0,-1 24 16,24-24-16,0 24 15,-23-24-15,23 25 0,0-25 16,1 24-16,-25-24 16,24 24-16,-23-24 0,-1 0 15</inkml:trace>
  <inkml:trace contextRef="#ctx0" brushRef="#br0" timeOffset="61714">17569 7790 0,'0'-49'16,"0"1"-16,0 24 16,-24-1-16,0 1 0,24 0 15,-24 24-15,-1 0 0,1 0 16,0 0-16,0 24 15,0 0-15,24 1 0,-25 23 16,1-24-16,24 25 16,0-1-16,0-24 0,0 25 15,0-1-15,24-24 0,1 0 16,23 0-16,-24 1 16,25-1-16,-25-24 0,24 0 15,1 0-15,-25-24 16</inkml:trace>
  <inkml:trace contextRef="#ctx0" brushRef="#br0" timeOffset="61874">17497 7862 0,'-49'0'15,"1"-24"-15,24 24 16,-25 0-16,25 0 16,48 0-16,0 0 15,25 0-15,-1 0 16,1 0-16,23 0 0,1-24 15,-25 24-15,1 0 0,-1-24 16</inkml:trace>
  <inkml:trace contextRef="#ctx0" brushRef="#br0" timeOffset="83326">16094 3048 0,'-25'0'15,"1"0"-15,0 0 16,48 0 15,0-24-31,1 24 16,23 0-16,0-24 15,25 24-15,-25-24 0,25 24 16,-1 0-16,1-25 0,0 25 16,-1 0-16,-48 0 15,25 0-15,-25 0 0,0 0 16,-24 25 0,0 23-1,0-24-15,0 25 0,-24-1 16,24 0-16,0 25 15,0 0-15,0 23 0,24 1 16,-24 0-16,24 0 16,0-25-16,-24 25 0,25 0 15,-25-25-15,24-23 0,0-1 16,0 0-16,-24 1 16,0-25-16,24-24 0,-24 24 15,-24-48 1,0 24-1,0-24-15,0 0 0,-25 24 16,-23-25-16,-1 1 16,1 24-16,-1 0 0,-24 0 15,25 0-15,-1 24 0,1-24 16,23 25-16,1-1 16,24-24-16,24 24 0</inkml:trace>
  <inkml:trace contextRef="#ctx0" brushRef="#br0" timeOffset="83608">16795 3653 0,'-24'0'0,"24"-24"16,24 24-1,24-24-15,1-1 16,23 1-16,1 0 0,24 0 16,0 0-16,23-1 0,-23 25 15,-24-24-15,-1 24 16,1-24-16,-49 24 16,0 0-16,1 0 0,-50 0 31,1 0-31,24-24 15,-24 24-15</inkml:trace>
  <inkml:trace contextRef="#ctx0" brushRef="#br0" timeOffset="84119">18609 3218 0,'-24'0'0,"0"-25"16,0 1-1,24 48 17,0 1-17,0 23-15,0-24 0,0 25 16,-24-1-16,-1 0 15,25 1-15,-24-1 0,0 0 16,0-23-16,24 23 16,-24-48-16,-1 24 0,25-48 31,0-24-31,0 23 16,0-47-16,25 23 0,-25-47 15,24-1-15,0 0 16,0 0-16,0 1 0,1-25 15,-1 24-15,0 24 0,0 1 16,0-1-16,1 49 16,-1 0-16,0 24 0,0 24 15,25 24-15,-25 1 16,24 23-16,0 1 0,-23 24 16,23-25-16,-24 25 0,25-24 15,-25-1-15,0 25 16,-24-49-16,24 25 0,-24-25 15,0 1-15,-24-1 16</inkml:trace>
  <inkml:trace contextRef="#ctx0" brushRef="#br0" timeOffset="84532">18537 3387 0,'-24'-48'0,"-1"23"0,1 1 15,24 0 1,0 0-16,24 24 0,1-24 15,23-1-15,0 1 16,1 0-16,48 0 0,-1 0 16,1-1-16,0 1 0,24-24 15,-24 24-15,-25-1 16,1 1-16,-25 0 0,-24 0 16,0 0-16,-48 24 15,0 0-15,-24 0 16,23 0-16,-23 0 15,0 0-15,-1 24 0,1 0 16,24 0-16,0 0 0,-1 1 16,25-1-16,25 0 15,-1 0-15,0 0 0,24 1 16,1 23-16,-1-24 0,25 0 16,-25 1-16,25 23 15,-25-24-15,-24-24 0,0 24 16,1 1-16,-25-1 15,-25-24-15,1 24 0,-24-24 16,24 0-16,-25 0 0,1 0 16,-1 0-16,1-24 15,24 0-15</inkml:trace>
  <inkml:trace contextRef="#ctx0" brushRef="#br0" timeOffset="84977">19674 2516 0,'0'-24'0,"24"-25"16,-24 25-16,0 48 31,0 1-31,24-1 0,-24 24 16,0 1-16,24 23 16,1 1-16,-1 24 0,0-1 15,0 1-15,0 0 16,0 0-16,-24-1 0,25-23 15,-1 24-15,-24-25 0,0 1 16,0-25-16,0 1 16,0-1-16,0-24 15,0-48 1,0-24 0,-24-1-16,24 1 0,-25-25 15,25-24-15,0 1 16,0-1-16,0 0 0,0 25 15,0-1-15,25 0 16,-1 25-16,0 24 0,0 0 16,0 0-16,1 24 0,-1 0 15,0 24-15,24 0 16,-23 0-16,-1 24 0,-24-23 16,0 23-16,0-24 0,0 25 15,-24-25-15,-1 0 16,-23 0-16,24 0 0</inkml:trace>
  <inkml:trace contextRef="#ctx0" brushRef="#br0" timeOffset="85360">20399 2927 0,'25'0'0,"-1"0"16,0 0-1,0 0 1,0-24 0,1 24-16,23 0 15,-24-24-15,25 24 0,-25-24 16,0 24-16,0 0 16,0-24-16,-24-1 15,0 1-15,0 0 16,-24 0-16,0 0 15,0 24-15,-25-25 0,1 25 16,24-24-16,-25 24 16,25 0-16,-24 24 0,24 1 15,-1-1-15,25 24 0,0 1 16,0-1-16,0 0 16,25 1-16,-1-1 0,0 0 15,0 1-15,25-25 16,-1 0-16,0 0 0,1-24 15,23 0-15</inkml:trace>
  <inkml:trace contextRef="#ctx0" brushRef="#br0" timeOffset="85601">21222 2806 0,'0'-24'16,"-24"0"-16,24 0 0,-24 0 15,-1 24-15,1 0 16,0 0-1,24 24-15,-24 0 16,24 0-16,0 25 16,-24-25-16,24 24 0,-25-24 15,25 25-15,0-25 0,25 0 16,-25 0-16,24 0 16,24-24-16,-24 25 0,25-25 15,23-25-15,-23 25 16,-1-24-16,25-24 0</inkml:trace>
  <inkml:trace contextRef="#ctx0" brushRef="#br0" timeOffset="85794">21682 2323 0,'0'-73'0,"0"0"16,0 1-16,0 23 0,0 25 16,0 0-16,0 48 15,0 25-15,0-1 16,0 0-16,24 25 0,-24 24 15,24-25-15,-24 25 16,24 0-16,0-25 0,-24 25 16,25-48-16,-25 23 15,0-24-15,0-23 0,0-1 16</inkml:trace>
  <inkml:trace contextRef="#ctx0" brushRef="#br0" timeOffset="85937">21609 2806 0,'0'-48'0,"0"0"16,0-1-16,24 1 0,0 24 16,1-25-16,23 25 15,0 0-15,1 24 0,-1-24 16,25 24-16,-25 0 16,-24 0-16</inkml:trace>
  <inkml:trace contextRef="#ctx0" brushRef="#br0" timeOffset="99350">15682 5298 0,'0'-24'141,"0"0"-95,0-1 1,25 25-31,-25-24 15,0 0 0,24 0-15,-24 0 0,24 24-16,-24-25 15,24 1-15,0 0 16,0 0 0,1 0-16,23 24 0,-24-25 15,25 1-15,-1 0 0,25 24 16,-25-24-16,25 0 15,-1 0-15,1-1 0,-1 1 16,1 0-16,-1 24 0,1-24 16,24 24-16,-25-24 15,1 24-15,24 0 0,-25 0 16,25-25-16,24 25 16,-24 0-16,24 0 0,0 0 15,0 0-15,-1 0 0,1 0 16,0 0-16,-24 0 15,24 0-15,-24 25 0,0-25 16,-1 24-16,1-24 16,-24 24-16,-1-24 0,25 24 15,-24-24-15,-1 24 0,1-24 16,-1 25-16,1-1 16,-1 0-16,-23-24 0,-1 24 15,1-24-15,-1 24 16,-24-24-16,0 0 0,1 24 15,-1-24-15,0 0 16,-24 25 0,24-25-16,-24 24 15,24-24 1,1 0 0,-50 0 15,1-24-31</inkml:trace>
  <inkml:trace contextRef="#ctx0" brushRef="#br0" timeOffset="99752">19529 4645 0,'-25'0'16,"50"0"15,-1 24-15,0-24-16,0 24 16,0-24-16,1 24 15,-1-24-15,0 25 0,0-25 16,0 24-16,1 0 0,-1 0 15,0 0-15,0 1 16,-24-1-16,24 0 0,-24 0 16,24 0-16,-24 0 15,0 25-15,0-25 0,0 0 16,0 0-16,0 1 0,-24-1 16,24 0-16,-24 0 15,0-24-15,-24 24 0,23 1 16,-23-1-16,24-24 15,-25 24-15,1-24 0,0 24 16,-1-24-16</inkml:trace>
  <inkml:trace contextRef="#ctx0" brushRef="#br0" timeOffset="103146">20762 4911 0,'25'-24'0,"-25"-25"15,24 1-15,0 0 0,-24-1 16,0 1-16,0-1 0,0 1 16,-24 24-16,24 0 15,-24-1-15,-1 25 0,1 0 16,0 49-16,0-1 16,0 1-16,-1 47 0,1 1 15,24 0-15,0 24 0,0 0 16,24 0-16,-24 0 15,25 0-15,-25-25 0,24-23 16,-24 24-16,24-49 16,-24 1-16,0-1 0</inkml:trace>
  <inkml:trace contextRef="#ctx0" brushRef="#br0" timeOffset="103308">20424 5443 0,'0'-24'15,"0"0"-15,24 0 0,-24-1 16,24 1-16,0 24 16,25-24-16,-25 24 0,24 0 15,1 0-15,-1 0 16,25-24-16,-25 24 0,24 0 16</inkml:trace>
  <inkml:trace contextRef="#ctx0" brushRef="#br0" timeOffset="103477">21101 5201 0,'24'-24'0,"-24"0"0,0 0 15,0-1 1,-24 1-16,24 0 0,-24 0 16,24 48-1,24 0-15,-24 0 16,24 25-16,0-1 0,1 1 16,-25-1-16,24 25 15,0-25-15,0 0 0,0 1 16,-24-25-16,0 0 0</inkml:trace>
  <inkml:trace contextRef="#ctx0" brushRef="#br0" timeOffset="103628">21149 4935 0,'0'-24'15,"0"0"-15,-24 0 0,48 48 47</inkml:trace>
  <inkml:trace contextRef="#ctx0" brushRef="#br0" timeOffset="103860">21488 5032 0,'24'0'0,"0"24"32,-24 0-17,25 0-15,-1 1 0,0 23 16,0 0-16,0 1 16,25-1-16,-25 1 0,0-1 15,0 0-15,1-24 0,-1 1 16,-24-1-16,24-24 15</inkml:trace>
  <inkml:trace contextRef="#ctx0" brushRef="#br0" timeOffset="104029">21803 5104 0,'-25'-48'0,"25"0"16,0 23-16,0 1 0,0 0 15,-24 24-15,24 24 16,0 25-16,-24-25 0,24 48 15,-24-23-15,0 23 0,-1 1 16,1 0-16,0-1 16,0 1-16,0-25 0,24 0 15</inkml:trace>
  <inkml:trace contextRef="#ctx0" brushRef="#br0" timeOffset="104454">22141 5177 0,'-24'0'16,"0"0"-16,0 0 0,48 0 47,0 24-32,0-24-15,0 0 16,1 0-16,23 0 0,-24-24 16,25 24-16,-1-24 0,-24 0 15,24-1-15,-23 1 16,-1 0-16,0 0 0,-24 0 16,0-1-16,-24 1 15,0 0-15,-1 0 0,1 24 16,-24-24-16,0 24 0,-1 0 15,1 24-15,-1 0 16,1 24-16,24-23 0,0 23 16,24 0-16,0 25 15,0-25-15,0 1 0,24 23 16,24-23-16,1-25 0,-1 0 16,25 0-16,-1 0 15,1-24-15</inkml:trace>
  <inkml:trace contextRef="#ctx0" brushRef="#br0" timeOffset="104941">23181 5080 0,'25'0'16,"-25"-24"-16,0 0 16,0 0-1,0-1-15,-25 1 16,25 0-16,-24 0 15,-24 24-15,24-24 0,-1 24 16,-23 0-16,0 0 16,-1 0-16,1 24 0,0 0 15,23 24-15,-23 1 0,24-1 16,0-24-16,-1 25 16,25-1-16,0 1 0,0-25 15,25 0-15,-1 0 16,0 0-16,0-24 0,25 0 15,-1 0-15,0-24 0,1 0 16,23 0-16,-23-25 16,-1-23-16,-24 23 0,25-47 15,-49 23-15,24-24 16,-24 1-16,0-1 0,-24 0 16,24 0-16,-25 25 0,25 23 15,0 1-15,-24 48 16,0 24-16,24 25 15,0-1-15,-24 49 16,24-25-16,0 25 0,24 0 16,0 0-16,0-1 0,1 1 15,-1 0-15,0-25 16,24 1-16,-23 0 0,-1-25 16,0 0-16</inkml:trace>
  <inkml:trace contextRef="#ctx0" brushRef="#br0" timeOffset="108815">19867 7620 0,'0'-24'0,"0"0"15,0 0-15,0-1 0,0 1 16,-24 0 0,24 0-16,-24 0 15,24 0-15,-24 24 0,0 0 16,-1 0-16,-23 24 16,0 0-16,-1 24 0,1-24 15,-1 49-15,1-25 16,24 25-16,-25 0 0,49-1 15,-24 1-15,24-1 0,0-23 16,24-1-16,1 0 16,-1 1-16,24-1 0,1-24 15,23 1-15,-23-1 16,23-24-16,-23 0 0,23 0 16,1 0-16</inkml:trace>
  <inkml:trace contextRef="#ctx0" brushRef="#br0" timeOffset="109191">20303 7790 0,'0'-25'0,"0"1"16,0 48 15,0 1-16,-24-1-15,24 24 16,0 1-16,-25-1 0,25 0 16,0 1-16,0-1 15,25 0-15,-1-23 0,0 23 16,0-24-16,0 0 0,25-24 16,-25 0-16,24 0 15,1 0-15,-25 0 0,24-24 16,-24 0-16,1-24 15,-1 23-15,0-23 0,0 0 16,-24-1-16,0 1 0,0 24 16,0-25-16,0 25 15,-24 0-15,24 0 0</inkml:trace>
  <inkml:trace contextRef="#ctx0" brushRef="#br0" timeOffset="109540">20883 7862 0,'-24'-24'0,"0"0"32,48 24-17,0 0 1,0 24-1,1 24-15,-1-23 0,24-1 16,-24 24-16,1 0 16,-1 1-16,0-1 0,-24-24 15,24 1-15,-24-1 16,0 0-16,0 0 0,-24-24 16,0-24-16,0 24 15,24-24-15,0-25 16,0 25-16,0-24 0,0-1 15,24-23-15,0 24 0,0-1 16,0 25-16,1-24 16,-1 23-16,0 25 0,0 0 15,0 0-15,1 0 16</inkml:trace>
  <inkml:trace contextRef="#ctx0" brushRef="#br0" timeOffset="109871">21295 7886 0,'24'0'47,"0"0"-47,0 0 15,0 25-15,0-25 16,1 24-16,-1 0 0,0 0 16,24 0-16,-23 0 15,-1 1-15,0 23 0,-24-24 16,24 0-16,-24 1 0,24-1 15,-24 0 1,-24-24-16,0 0 16,0-24-16,24 0 15,0-1-15,0-23 16,0 0-16,0-1 0,24 1 16,0 0-16,25-1 15,-25 1-15,24 24 0,1-1 16,-25 25-16,24 0 0,-24 0 15,0 0-15,1 25 16</inkml:trace>
  <inkml:trace contextRef="#ctx0" brushRef="#br0" timeOffset="110218">21972 7935 0,'0'24'62,"24"-24"-62,0 0 16,0 0-16,1 0 16,-1 0-16,0-24 15,24 24-15,1 0 0,-25-24 16,24 24-16,-23-25 16,-1 1-16,0 0 0,-24 0 15,0 0-15,-24-1 0,0 1 16,-1 0-16,-23 0 15,0 0-15,23 24 0,-23 0 16,0 24-16,23 0 16,-23 0-16,48 0 0,-24 25 15,24-1-15,0 1 0,0-1 16,0 0-16,24 1 16,0-1-16,0-24 0,25 0 15,-1 1-15,1-25 16,23 0-16</inkml:trace>
  <inkml:trace contextRef="#ctx0" brushRef="#br0" timeOffset="110573">22528 7862 0,'-24'-48'0,"0"-1"16,0 1-16,-1 24 0,1-25 16,24 25-16,24 24 15,-24 24 1,25 1-16,23-1 0,-24 24 15,25 1-15,-25-1 16,0 0-16,0 1 0,0-25 16,-24 24-16,25-24 0,-25 1 15,0-1 1,-25-24-16,25-24 16,-24-1-16,24 1 0,0-24 15,0 0-15,24-1 16,-24 1-16,25-1 0,-1 25 15,24-24-15,-24 48 16,25 0-16,-25 0 0,24 0 16,-24 48-16,1-24 15,-1 1-15,0 23 0,-24 0 16,24-23-16,-24 23 0,0 0 16,0-24-16,0 1 15</inkml:trace>
  <inkml:trace contextRef="#ctx0" brushRef="#br0" timeOffset="110827">23496 7693 0,'24'-24'16,"-24"-1"-16,0 1 0,0 0 16,0 0-1,-24 24-15,-25 0 0,25 0 16,-24 0-16,24 24 15,-25-24-15,25 24 0,0 25 16,0-25-16,24 24 16,0 1-16,0-25 0,0 24 15,24 1-15,0-1 0,0-24 16,1 24-16,23-23 16,-24-1-16,24-24 0,1 0 15</inkml:trace>
  <inkml:trace contextRef="#ctx0" brushRef="#br0" timeOffset="110998">23714 7838 0,'0'-48'0,"0"-1"16,0 1-16,0 24 0,0-1 15,0 1-15,0 48 16,0 1 0,0-1-16,0 24 0,0 1 15,24-25-15,-24 24 16,0 1-16,0-1 0,24-24 15,-24 24-15,24-23 0</inkml:trace>
  <inkml:trace contextRef="#ctx0" brushRef="#br0" timeOffset="111155">23835 7378 0,'-25'-24'0,"1"-24"0,24 24 15,-24 24-15,0 0 16,24 24 0,0 0-16,0 0 0,0 0 15</inkml:trace>
  <inkml:trace contextRef="#ctx0" brushRef="#br0" timeOffset="111773">24101 7790 0,'0'24'16,"0"0"-1,24-24 17,0 0-17,0 0-15,25 0 16,-25 0-16,0 0 15,24-24-15,-23 0 0,23 24 16,-24-25-16,0 1 0,0 0 16,1 0-16,-25 0 15,0-1-15,-25 1 16,1 0-16,0 24 0,-24-24 0,-1 24 16,1 0-16,0 24 15,-1-24-15,1 24 0,24 25 16,-1-25-16,1 24 15,0-24-15,24 25 0,0-1 16,0-24-16,0 25 16,24-25-16,0 24 0,1-24 15,23-24-15,0 25 0,25-25 16,0 0-16,-25 0 16,49-25-16,-25 1 0,1 0 15,24-24-15,-49-1 0,25 1 16,-25 0-16,-24-1 15,0 1-15,0-1 0,-24 1 16,0 0-16,0 23 16,-24-23-16,0 48 0,0 0 15,0 0-15,0 0 0,-1 24 16,1 0-16,24 25 16,0-25-16,24 24 0,25 1 15,-25-1-15,24 1 16,1-1-16,-1 0 0,-24-23 15,0 23-15,-24-24 0,0 0 16,-48 25-16,-49-25 16,-24 0-16,-48 0 0</inkml:trace>
  <inkml:trace contextRef="#ctx0" brushRef="#br0" timeOffset="117960">13118 9676 0,'-24'-24'16,"24"0"-1,24 24 16,-24 24-15,0 0-16,0 1 16,0-1-16,0 24 15,0 1-15,0 23 0,0 1 16,0-1-16,0 25 0,0 0 16,0 0-16,0 24 15,0-1-15,0-23 0,0 24 16,0-24-16,0 0 15,0-1-15,24 1 0,-24 0 16,25 0-16,-1-25 0,0 1 16,0 24-16,0-25 15,-24 1-15,24-25 0,-24 25 16,25-1-16,-25-23 16,0-1-16,0-24 0,0 25 15,-25-25-15,25 0 16,-24 0-16,48-24 94,1 0-79,-1 0-15,0-24 16,24 24-16,25 0 0,0-24 15,23 24-15,1-24 0,24 24 16,24-25-16,0 25 16,0 0-16,49-24 0,0 24 15,23 0-15,1 0 16,24-24-16,0 24 0,24 0 16,-24 0-16,0 0 0,0 24 15,-49-24-15,1 24 16,-25-24-16,-24 25 0,-24-25 15,-24 0-15,-25 0 16,-23 0-16,-1 0 0,-24 0 16,-24-25-1,0 1 1,-24 0-16,24 0 0,-24 0 16,0 24-16,24-24 0,-24-1 15,24 1-15,-25 0 16,25 0-16,-24 0 15,24-1-15,0-23 16,0 24-16,0-25 0,0 25 16,0-24-16,0-1 0,0-23 15,-24-1-15,24 1 16,0-25-16,0 0 0,-24 0 16,24 1-16,0-1 15,-24 0-15,24 0 0,0 1 16,-25-1-16,25 0 15,0 0-15,0 1 0,-24 23 16,24-24-16,0 25 0,0-1 16,-24 1-16,24-1 15,0 25-15,0-1 0,-24 1 16,24-1-16,0 25 0,-24 0 16,24 0-16,-25 0 15,25 0-15,-24 24 16,24-25-1,-24 1-15,24 0 47,-24 24-15,0 0-17,0 0 1,-1 0-1,1 0-15,0 0 0,-24 0 16,-25 0-16,0 0 16,-23 0-16,-1 0 0,0 0 15,-48 0-15,24 0 16,-24 24-16,0-24 0,0 0 16,-1 0-16,-23 0 0,24 0 15,0 0-15,24 0 16,-24 0-16,24 0 0,0 24 15,0-24-15,0 0 0,0 25 16,24-25-16,-24 24 16,25-24-16,-1 24 0,24-24 15,-24 24-15,25-24 16,-25 24-16,25-24 0,-1 0 16,25 24-16,-25-24 0,25 0 15,-1 25-15,1-25 16,-1 0-16,25 0 0,-24 0 15,24 0-15,0 0 16,-1 0-16,25 24 0,-24-24 16,0 0-1,0 0 1,0 0-16,-1 0 16,1 0-1,0 0-15,0 0 0,0 0 16,-1 0-16,1 0 15,24 24-15,-24-24 16,48 0 15,0 24-15,1 0 15,-25 1 79,24-25-95</inkml:trace>
  <inkml:trace contextRef="#ctx0" brushRef="#br0" timeOffset="119115">13336 8951 0,'0'-24'16,"-24"24"-16,24-25 16,0 50-1,0-1 1,0 0-16,0 24 0,0 1 15,-25 23-15,25-23 0,0 23 16,0 1-16,-24-1 16,24-23-16,0-25 0,0 24 15,0-24-15,0-120 47,24 47-47,-24 1 0,0-25 16,25 1-16,-25-1 0,0 1 15,24-1-15,0 25 16,-24-25-16,24 25 0,0 24 16,1-1-16,-1 25 0,0 0 15,24 25-15,-23 23 16,23 0-16,-24 25 0,25-1 16,-25 1-16,24 0 15,-24-1-15,25-23 0,-25 23 16,0-23-16,-24-1 0,24 0 15,-24 1-15</inkml:trace>
  <inkml:trace contextRef="#ctx0" brushRef="#br0" timeOffset="119282">13408 9362 0,'-24'-24'15,"0"0"-15,24-1 31,48 25-31,-23 0 0,23 0 16,0 0-16,1 0 16,23 0-16,1-24 0,-1 24 15,1 0-15</inkml:trace>
  <inkml:trace contextRef="#ctx0" brushRef="#br0" timeOffset="119697">14231 9193 0,'0'-25'31,"0"1"-15,-24 24-16,24-24 0,-24 24 15,-1-24-15,1 24 0,0 0 16,0 24-16,0-24 16,-1 48-16,1-23 0,0-1 15,0 24-15,24-24 16,0 25-16,0-25 0,24 24 15,0-23-15,0-25 0,25 24 16,-1-24-16,-24 0 16,25 0-16,-1-24 0,-24-1 15,25-23-15,-25 0 0,-24-1 16,24 1-16,-24-25 16,0 25-16,-24-25 0,24 25 15,-24 0-15,-1-1 16,25 1-16,-24 48 0,48 48 31,-24-24-31,25 25 16,-25-1-16,24 0 0,0 1 15,0-1-15,0 1 16,1-1-16,-1 0 0,-24-23 16,24-1-16,0 0 15</inkml:trace>
  <inkml:trace contextRef="#ctx0" brushRef="#br0" timeOffset="120224">14618 9144 0,'0'-24'15,"0"-24"-15,0 23 0,0 1 16,0 0-16,0 48 31,24 0-15,-24 25-16,24-25 0,-24 24 15,25-23-15,-25 23 16,24 0-16,-24-23 0,0-1 16,0 0-16,0 0 15,0-48 1,0-24 0,24 23-16,-24-23 15,0 0-15,24-25 0,-24 25 16,24 23-16,-24-23 15,24 24-15,-24 0 0,25 24 16,-25 24-16,24 0 0,-24 0 16,24 0-16,-24 25 15,24-25-15,-24 0 0,0 25 16,24-25-16,-24 0 16,25-48 15,-25 0-31,24-25 15,-24 25-15,24-24 0,0-1 16,0 25-16,-24-24 16,25 24-16,-1 24 0,0 0 15,0 24-15,-24 0 16,24 24-16,1 1 16,-1-1-16,-24 25 0,24-25 15,0-24-15,-24 25 16,24-25-16,-24 0 0</inkml:trace>
  <inkml:trace contextRef="#ctx0" brushRef="#br0" timeOffset="120404">15440 8975 0,'0'-24'0,"0"0"16,0-1-16,0 50 31,0-1-31,25 0 0,-25 24 15,0-24-15,24 25 0,-24-25 16,24 24-16,-24-23 16,0-1-16,24 0 0,-24 0 15</inkml:trace>
  <inkml:trace contextRef="#ctx0" brushRef="#br0" timeOffset="120555">15392 8419 0,'0'24'0,"0"0"0</inkml:trace>
  <inkml:trace contextRef="#ctx0" brushRef="#br0" timeOffset="120981">15731 8902 0,'0'-24'31,"24"24"0,0 24-15,0 1-16,-24-1 0,24 24 16,1 0-16,-1 1 15,-24-1-15,0 1 16,24-25-16,-24 0 0,0 0 16,0 0-16,-24-24 15,24-24-15,-24 0 16,24 0-16,0-25 15,0 1-15,24 0 0,-24-1 16,24 1-16,0-25 16,-24 49-16,24-24 0,1 24 15,23 24-15,-24 0 0,0 24 16,1 0-16,-1 0 16,0 25-16,0-1 0,0 0 15,-24 1-15,25-1 16,-25 0-16,0-23 0,0 23 15</inkml:trace>
  <inkml:trace contextRef="#ctx0" brushRef="#br0" timeOffset="121316">16989 8564 0,'0'-73'0,"-25"25"16,1-1-16,0 1 0,0 0 16,24 23-16,-24 1 15,-1 0-15,1 72 16,24 1-16,0-1 0,-24 49 15,24-25-15,0 49 16,0 0-16,0 0 0,0-24 16,24 24-16,0-24 15,1-25-15,-1 1 0,0 0 16,-24-25-16,24-24 0,-24 0 16,0 0-16</inkml:trace>
  <inkml:trace contextRef="#ctx0" brushRef="#br0" timeOffset="121610">16795 9193 0,'0'-25'16,"0"1"-16,0 0 15,0 0-15,24 0 16,0-1-16,25 1 0,-1 0 16,1 0-16,-1 0 15,0 0-15,1-1 0,-1 1 16,-24 0-16,25 24 15,-49-24-15,24 24 0,-48 0 32,24 24-17,0 0 1,0 0-16,0 1 16,0-1-16,0 24 0,24 0 15,0 1-15,-24-1 0,24 1 16,0-25-16,-24 0 15,25 0-15</inkml:trace>
  <inkml:trace contextRef="#ctx0" brushRef="#br0" timeOffset="121751">17351 8806 0,'-24'-49'0,"24"25"0,-24-24 15,24 23-15,0 50 31,24-1-31,-24 0 16</inkml:trace>
  <inkml:trace contextRef="#ctx0" brushRef="#br0" timeOffset="122133">17618 8902 0,'24'0'15,"-24"25"1,24-25 31,-24 24-47,24-24 15,0 0-15,1 0 16,-1-24-16,24-1 16,-24 1-1,0 24-15,-24-24 0,25 0 16,-25 0-16,0-1 0,-25 1 15,25 0-15,-24 0 16,0 0-16,0 24 0,0 0 16,0 0-1,-1 0-15,1 48 0,24-24 16,-24 25-16,24-1 0,0 0 16,0 1-16,0-1 15,0 0-15,24 1 0,0-1 16,1-24-16,23 1 0,-24-25 15,24 0-15,1 0 16,-1 0-16,1-25 0</inkml:trace>
  <inkml:trace contextRef="#ctx0" brushRef="#br0" timeOffset="122320">18222 8806 0,'0'-73'0,"-24"0"16,0-23-16,0 23 15,0 1-15,-1-1 0,1 25 16,24 23-16,-24 1 15,24 48-15,0 1 16,0 47-16,24 1 0,-24-1 16,24 25-16,-24 0 15,25-25-15,-1 1 0,-24 0 16,24-1-16,0-24 16,-24 1-16,24-25 0</inkml:trace>
  <inkml:trace contextRef="#ctx0" brushRef="#br0" timeOffset="123027">18585 8951 0,'0'-24'0,"24"-25"0,-24 25 15,25-24-15,-25 23 0,0 1 16,0-24-16,-25 24 16,1-1-16,0 1 15,0 24-15,0 0 16,-1 0-16,1 24 0,0 1 15,0-1-15,0 0 0,-1 24 16,25-23-16,0-1 16,0 24-16,0-24 0,0 1 15,25-1-15,-1-24 16,0 0-16,24 0 0,-23 0 16,23 0-16,-24-24 0,25-25 15,-25 25-15,0-49 16,0 25-16,-24-25 0,0 1 15,-24-1-15,24-23 16,-24 23-16,0 0 0,-1 1 16,1 23-16,0 25 0,24 0 15,-24 24-15,24 24 16,0 25-16,24 23 0,-24 1 16,24 24-16,0-1 0,1 1 15,-1 0-15,0 0 16,0-25-16,0 1 0,1-1 15,-1-23-15,0-25 16,0 0-16,0-24 0,0 0 16,1 0-16,-1-24 0,0-25 15,0 25-15,0-24 16,1-25-16,-1 25 0,-24 0 16,24-1-16,-24 25 15,24-24-15,-24 23 16,0 1-16,0 0 15,-24 24 32,24 24-47,-24-24 16,24 24-16,-24 1 0,24-1 16,-25 0-16,25 24 15,0-23-15,25 23 0,-1-24 16,0 25-16,24-25 15,-23 0-15,23 0 0,-24 0 16,25 0-16,-49 1 16,-25-1-16,-23 0 0,-25 0 15</inkml:trace>
  <inkml:trace contextRef="#ctx0" brushRef="#br0" timeOffset="123730">13771 10088 0,'0'-49'0,"-24"25"16,0-24-16,0 24 15,0 24 1,-1 24-16,25 0 16,-24 24-1,24-24-15,0 25 0,0-1 16,0 1-16,24-1 0,-24 0 16,25 1-16,-1-1 15,24-24-15,0 1 0,1-1 16,-1-24-16,1 0 15</inkml:trace>
  <inkml:trace contextRef="#ctx0" brushRef="#br0" timeOffset="124033">14086 10305 0,'-24'-24'0,"-1"-24"16,1 24-16,0-1 16,0 25-16,0-24 0,24 0 15,24 24 1,0 0-16,24 24 15,1-24-15,-1 24 0,1 1 16,-1-1-16,-24 0 16,24 0-16,-23 0 15,-25 1-15,-25-25 16,25 24-16,-24-24 16,0 0-16,0-24 0,24-1 15,-24 25-15,0-24 16,24-24-16,0 24 0,0-25 15,24 1-15,0 24 0,24-25 16,1 25-16,-1-24 16,0 48-16,1 0 0,-25 0 15,24 0-15</inkml:trace>
  <inkml:trace contextRef="#ctx0" brushRef="#br0" timeOffset="124929">14521 10136 0,'0'-24'31,"24"24"-15,1 0-1,-1 0 1,0 0 0,0 0-16,25 0 0,-25 0 15,24-24-15,0 24 16,-23-25-16,-1 1 0,0 0 15,0 24-15,-24-24 16,0 0-16,-24 0 0,0 24 16,0-25-16,-25 1 15,1 24-15,0 0 0,-1 0 16,25 0-16,-24 0 0,23 24 16,1 1-16,0-1 15,24 0-15,0 24 0,0 1 16,24-1-16,0-24 0,1 25 15,-1-25-15,24 24 16,1-48-16,-1 24 0,0-24 16,25 0-16,-25-24 15,25 0-15,-25 0 0,1 0 16,23-25-16,-23 1 16,-25 24-16,0-25 0,0 1 15,0 24-15,-24 0 0,0-1 16,-24 1-16,0 24 15,-24-24-15,23 24 0,-23 0 16,24 0-16,-25 0 0,25 0 16,0 24-16,0 0 15,24 1-15,0 23 16,0-24-16,0 0 16,24 0-16,-24 1 0,24-1 15,0 0-15,1-24 16,-1 0-16,0-24 15,0 24-15,-24-24 16,24-1-16,-24 1 16,25 24-16,-25-24 0,24 0 15,0 48 17,-24 49-17,24-49 1,0 0-16,-24 0 0,24 0 0,1 1 15,-1-1-15,0-24 0,0 0 16,0-24-16,1-1 16,-1 1-16,0-24 0,0-1 15,-24 1-15,24 0 0,-24-1 16,0 1-16,-24 0 16,0-1-16,0 1 0,24 24 15,-24-1-15,-1 1 16,1 24-16,24 24 0,0 1 15,0-1-15,0 24 16,0 1-16,24 23 0,1-23 16,-1 23-16,24-24 0,-24 25 15,1-49-15,-1 25 16,-24-25-16,24 0 0</inkml:trace>
  <inkml:trace contextRef="#ctx0" brushRef="#br0" timeOffset="125354">15513 10112 0,'-24'-24'0,"24"-1"16,-24 1-16,-1 0 16,50 24-1,-1 0-15,0 0 16,24 0-16,1 0 0,-1 0 16,25 0-16,-25 0 15,25-24-15,-25 24 0,0-24 16,1 0-16,-25 24 15,0-25-15,0 25 0,-24-24 16,0 0-16,-24 0 0,0 24 16,0-24-16,0 24 15,-25-25-15,1 25 16,24 0-16,-1 25 0,1-1 0,0 0 16,0 24-16,24 1 15,0-25-15,24 24 0,-24 1 16,24-1-16,0-24 15,25 25-15,-25-25 0,24-24 16,1 0-16,-1 0 0,1-24 16,23-1-16,-23 1 15,-1 0-15,0 0 0,-24-25 16,25 25-16,-25-24 16,-24 24-16,0 0 0,0-1 15,-24 1-15,0 0 0,-1 24 16,1 0-16,0 0 15</inkml:trace>
  <inkml:trace contextRef="#ctx0" brushRef="#br0" timeOffset="126963">14158 10983 0,'0'-24'0,"0"-1"0,0 1 16,-24 0-16,0 0 15,-24 0-15,23 24 0,1 0 16,-24 24-16,-1-24 16,25 24-16,-24 24 0,24-23 15,-25 23-15,25 0 16,24 1-16,-24-1 0,24 0 15,0 1-15,24-1 0,0 1 16,25-25-16,23 0 16,-23-24-16,23 0 0,1 0 15,-1-24-15,1 0 0,-1-1 16,-23-23-16,-1 0 16,-24 23-16,1-23 0,-25 0 15,0 23-15,0-23 16,-25 24-16,1 0 0,0 0 15,0-1-15,0 25 0,-1 0 16,1 0-16,24 25 16,0-1-1,0 0-15,24 24 16,1-24-16,-25 1 0,24-1 16,0 0-16,-24 0 0,24 0 15,-24 1-15,0-1 16,24-24-1,-24-24 1,25 24-16,-25-25 0,24 1 16,0 0-16,0 0 0,0-25 15,1 49-15,-1-24 16,0 0-16,0 24 0,0 0 16,1 0-16,-25 24 0,24 0 15,0 1-15,-24-1 16,24 0-16,0 0 0,0 0 15,1 1-15,-1-25 16,24 0-16,-24-25 0,25 25 16,-1-24-16,1 0 0,-25 0 15,24 0-15,-24-1 16,1 1-16,-25 0 0,0 0 16,0 0-16,-25 0 15,1 24-15,-24-25 0,24 25 16,-25 0-16,25 0 15,0 0-15,0 25 0,-1-1 16,25 0-16,0 0 16,0 0-16,0 0 15,0 1-15,25-1 0,-25 0 16,24 0-16,0 0 16,0-24-16,0 0 15,1 0-15,-1-24 0,0 0 16,0 0-16,0 0 15,-24-1-15,25 1 0,-25 0 16,24 0-16,-24 0 16,0 0-16,24-1 15,-24 50 1,24-1 0,-24 0-16,24 0 0,0 0 15,1 0-15,-1-24 16,0 0-1,0 0-15,0 0 0,1 0 16,-1-24-16,0 0 16,0 24-16,0-24 0,1 0 15,23 24-15,-24-24 16,0 24-16,1 0 0,-1 0 16,0 0-16,0 24 0,0 0 15,-24 0 1</inkml:trace>
  <inkml:trace contextRef="#ctx0" brushRef="#br0" timeOffset="127407">14207 11708 0,'24'-48'16,"-24"24"-16,0 0 0,0-1 15,-24 25 1,0 0-16,-1 0 0,1 25 16,0-1-16,0 0 15,0 24-15,-1-23 0,25 23 16,0-24-16,0 25 15,0-1-15,25 0 0,23-23 16,-24 23-16,25-24 0,-1 0 16,0-24-16,25 0 15,-25 0-15</inkml:trace>
  <inkml:trace contextRef="#ctx0" brushRef="#br0" timeOffset="127921">14473 11757 0,'-49'-24'15,"25"24"-15,0-25 0,0 25 16,0 0-16,48 0 16,0 0-16,0 0 15,25 25-15,-1-25 0,25 24 16,-25 0-16,0-24 16,1 24-16,-1 25 0,-24-25 15,-24 0-15,0 0 0,0 0 16,-24-24-16,0 25 15,-24-25-15,23 0 0,1 0 16,0-25-16,0 1 16,24 0-16,0-24 0,24 23 15,-24-23-15,24 24 0,0 0 16,25-1-16,-25 25 16,0-24-16,24 24 0,-23 0 15,23 0-15,0 24 16,-23-24-16,23 0 0,0 0 15,1 0-15,-1 0 0,-24 0 16,25-24-16,-25 24 16,0-24-16,0 0 0,-24 0 15,0-1-15,-24 1 16,0 24-16,0-24 16,0 24-16,-1-24 15,-23 24-15,24 0 0,0 24 16,-1 0-16,25 0 0,0 1 15,-24-1-15,24 24 16,0-24-16,24 25 0,1-25 16,-1 24-16,24-23 0,-24-1 15,25-24-15,23 0 16,-23 0-16</inkml:trace>
  <inkml:trace contextRef="#ctx0" brushRef="#br0" timeOffset="128936">15948 11708 0,'25'-24'0,"-25"0"16,0 0-16,0 0 0,-25-1 16,1 1-16,24 0 15,-24 24-15,0-24 0,0 24 16,-1 0-16,1 0 16,0 0-16,0 0 15,0 0-15,0 24 16,-1-24-16,1 0 15,24 24-15,0 0 16,0 1 0,24-25-1,1 24-15,-1-24 16,0 0-16,0 0 16,0 0-16,0-24 15,1 24-15,-1-25 0,0 25 16,0-24-16,-24 0 15,24 24-15,1-24 16,-50 24 15,1 0-31,0 0 16,0 0-16,0 24 16,-1 0-16,1 0 15,24 1-15,-24 23 0,24 0 16,0 1-16,0-1 15,0-24-15,0 25 0,24-25 16,0 0-16,25 0 16,-25 1-16,24-25 0,1 0 15,-1-25-15,1 25 0,-1-24 16,-24 0-16,25-73 31,-49 73-31,0 0 0,0-25 16,-25 1-16,-23 24 0,0-25 15,23 25-15,-23-24 0,0 24 16,-1 0-16,25 24 16,0 0-16,0 0 0,24 24 15,0 0-15,24 0 16,-24 0-16,24 25 0,24-25 16,1 0-16,-25 0 0,24 0 15,1-24-15,-25 0 16,24 0-16,-23 0 0,-1 0 15,0-24-15,-24 0 16,24 0-16,-24 0 16,0-1-16,0 1 0,0 0 15,-24 24-15,24-24 16,0 0 0,24 24-16,0 0 15,0 0-15,25 0 0,-25 24 16,24 0-16,1 0 0,-25 0 15,24 1-15,-23 23 16,-1 0-16,0-23 0,-24 23 16,0-24-16,0 0 15,0 1-15,0-1 0,-24-24 16,24-24 0,0-1-16,0 1 15,24-24-15,-24-1 0,24 1 16,-24 24-16,24-25 15,1 1-15,-1 24 0,24 0 16,-24 24-16,25 0 0,-25 24 16,24 0-16,1 24 15,-1 1-15,-24 23 0,0 1 16,1 0-16,-25-1 0,-25-23 16</inkml:trace>
  <inkml:trace contextRef="#ctx0" brushRef="#br0" timeOffset="129691">14231 12991 0,'0'-25'15,"-24"-23"-15,0 24 0,-1 24 16,25-24-16,-24 24 16,0 0-16,0 0 0,0 24 15,24 0-15,-25 24 0,25 1 16,0-1-16,0 0 16,25 25-16,-1-25 0,0 1 15,24-1-15,1-24 16,23 1-16,1-1 0,-1-24 15,-23-24-15,23-1 16,1 1-16,-25 0 0,1-24 16,-25-1-16,0 1 0,-24-25 15,0 25-15,-24 0 16,0-1-16,0 1 0,-1 24 16,1-1-16,0 1 0,24 48 31,0 1-31,24-1 15,-24 24-15,24 1 16,1-1-16,-1 0 0,0 1 16,0-1-16,-24 0 0,24 1 15,-24-25-15,0 0 16,24 0-16,1-24 16,-1-24-1,-24 0-15,24 0 0,0-25 16,0 25-16,1 0 15,-1 0-15,24 24 0,-24-24 16,1 24-16,23 0 0,-24 24 16,0-24-16,1 24 15,-1 0-15,0-24 0,0 24 16,0 1-16,0-25 0,1 0 16,-1-25-16</inkml:trace>
  <inkml:trace contextRef="#ctx0" brushRef="#br0" timeOffset="129860">15561 13087 0,'25'-24'0,"-1"0"0,0 24 16,-24-24-16,0 0 0,0-1 16,-24 25-16,0-24 15,-1 24-15,1 0 16,24-24-16,-24 24 16,24 24-1,0 0 1,0 1-1,24-25-15</inkml:trace>
  <inkml:trace contextRef="#ctx0" brushRef="#br0" timeOffset="130328">16142 12773 0,'24'-24'15,"-24"-1"-15,0 1 16,0 0-16,-24 0 16,0 24-1,0 0-15,-1 24 16,1 0-16,-24 0 15,24 25-15,-1-1 0,25 1 16,-24-1-16,24 0 0,0 25 16,24-25-16,1 1 0,-1-25 15,24 0-15,1 0 16,-1-24-16,25 0 0,-25-24 16,24 24-16,-23-48 15,-1 23-15,-24-23 0,1 24 16,-1-24-16,-24-1 0,-24-23 15,-1 23-15,1 1 16,-24-1-16,-1 25 0,1-24 16,0 24-16,-1 24 0,1 0 15,0 0-15,23 0 16,1 24-16,24 0 0,0 0 16,24 0-1,1 1-15</inkml:trace>
  <inkml:trace contextRef="#ctx0" brushRef="#br0" timeOffset="130670">16481 12773 0,'0'-24'15,"0"-1"1,0 1-16,0 0 16,24 24-1,0 0-15,0 24 16,0 0-16,1 1 15,-25 23-15,24 0 0,0-23 16,-24 23-16,0 0 0,0 1 16,0-25-16,0 0 15,0-48 1,0 0 0,24 0-16,-24-1 15,24-23-15,1 0 0,-1 23 0,24-23 16,-24 24-16,0 0 15,25-1-15,-25 25 0,0 25 16,25-1-16,-25 0 16,0 24-16,0 25 0,-24-25 15,24 1-15,-24-1 0,0 0 16</inkml:trace>
  <inkml:trace contextRef="#ctx0" brushRef="#br0" timeOffset="150817">19674 8733 0,'-24'0'0,"-1"-24"16,25 0 31,25 24-1,-1 0-46,24-25 16,-24 25-16,25 0 0,-1 0 16,0 0-16,25 0 15,-25 25-15,1-25 0,-1 0 16,1 24-16,-25-24 16,24 24-16,-24-24 0,-24 24 15,25 0-15,-25 1 16,0 23-16,0-24 15,0 25-15,0-25 0,0 24 16,0 0-16,0 1 16,0-1-16,0 25 0,0-25 15,0 1-15,0-1 16,-25 0-16,25 1 0,-24-1 16,24-24-16,-24 25 0,0-1 15,0 0-15,-1 1 16,1-25-16,0 24 0,-24-23 15,23 23-15,1 0 0,-24 1 16,-1-1-16,25 0 16,-24 1-16,24 23 0,0-23 15,-1-1-15,1 1 16,24-1-16,0-24 0,0 25 16,0-1-16,24-24 0,1 0 15,23 0-15,-24 1 16,24-1-16,1 0 0,23 0 15,-23-24-15,23 24 0,1-24 16,-25 25-16,25-25 16,-1 0-16,-23 0 0,-1 0 15,1 0-15,-25 0 16,0 0-16,0 0 0,-48 24 47,-24-24-47,23 24 15,-23 0-15,0 0 16,-1 25-16,1-25 0,0 24 16,-1-23-16,1 23 15,24-24-15,-25 24 0,49 1 16,-24-1-16,24 1 0,0-1 16,0 0-16,0 1 15,0-1-15,24 1 0,0-1 16,1 0-16,23 1 15,-24-1-15,25 25 0,-1-25 16,0 0-16,1 1 0,-25-1 16,24 1-16,1-1 15,-25-24-15,24 24 0,-24-23 16,1 23-16,-25-24 0,24 25 16,-24-25-16,0 24 15,-24-24-15,-1 25 0,-23-25 16,0 24-16,-25 1 15,25-25-15,-25 24 0,25-24 16,-25 1-16,25-1 0,24 0 16,-25-24-16,25 0 15,-24 0-15,23 0 16,1 0-16,24-24 16,0 0-16</inkml:trace>
  <inkml:trace contextRef="#ctx0" brushRef="#br0" timeOffset="152096">21222 9991 0,'0'-24'0,"0"0"16,0 48 46,0 0-62,24 0 16,-24 0-16,24 25 16,-24-1-16,25 0 0,-25 25 15,24 0-15,0-1 0,-24-23 16,24 23-16,-24 1 15,24-25-15,-24 25 0,0-25 16,0-24-16,24 25 16,-24-25-16,0 0 15,-24-48 1,24 0-16,0-1 16,-24-23-16,0-25 0,0-23 15,0 23-15,-1-48 16,1 24-16,0-24 0,-24 0 15,48 25-15,-25-25 0,25 24 16,0 24-16,25 1 16,-1-1-16,97-23 15,-49 71 1,-23 25-16,23 0 0,-23 25 16,23 23-16,-23-24 0,23 49 15,-23-25-15,-25 49 16,24-25-16,-48 1 0,0 24 15,0-25-15,0 25 16,-48-24-16,24-1 0,-25 1 16,-23-25-16,23 1 0,1-1 15,-1-24-15,1 0 16,0-24-16,-1 0 0,25-24 16,0 0-16,0 0 0,24 0 15,0-25-15,0 25 16,0-24-16,24 23 0,-24 1 15,48 0-15,-24 24 16,25 24-16,-25 0 0,24 1 16,1 23-16,-1 25 0,1-25 15,23 24-15,-23 1 16,-1-25-16,0 25 0,-24-25 16,25 1-16,-25-25 15,0 0-15,0 0 0,1 1 16,-1-25-16</inkml:trace>
  <inkml:trace contextRef="#ctx0" brushRef="#br0" timeOffset="153027">22214 10354 0,'-49'0'0,"1"0"16,24 0-16,-25 0 15,25 0-15,0 0 16,48 24 0,0-24-1,1 24-15,-1-24 16,24 0-16,-24 0 16,25 0-16,-1 0 0,1 0 15,-1 0-15,0-24 0,1 0 16,-25 0-16,0-1 15,0 1-15,0 0 0,-24 0 16,0 0-16,-24-25 16,0 25-16,0-24 0,0 23 15,-25 1-15,25 0 0,-24 24 16,-1 0-16,25 0 16,-24 24-16,24 0 0,-1 25 15,1-1-15,0 1 16,24 23-16,-24 1 0,24-1 15,0 1-15,24-1 0,-24-23 16,24 23-16,0-23 16,25-1-16,-25-24 0,24 1 15,25-1-15,-25-24 16,25 0-16,24-24 0,-25-1 16,1 1-16,24-24 0,-25-1 15,1 1-15,-1 0 16,-23-25-16,-1 25 0,-24-1 15,0 1-15,1 0 16,-25-1-16,0 1 0,0 24 16,0-25-16,-25 25 0,25 0 15,-24 0-15,0 24 16,24-25-16,-24 25 0,0 0 16,-1 25-1,1-1-15,-24 0 0,24 0 16,-25 0-16,1 25 0,24-1 15,-25-24-15,25 25 16,0-1-16,24 1 0,0-25 16,0 24-16,0-24 0,24 25 15,0-25-15,1 0 16,-1-24-16,0 24 0,24-24 16,-24 0-16,1 0 15,23-24-15,-24 24 0,0-48 16,1 23-16,-1 1 0,-24-24 15,24 0-15,-24-1 16,0 1-16,24-1 0,-24 25 16,0-24-16,0 24 15,0 48 1,24 0-16,-24 0 16,0 0-16,0 25 15,25-25-15,-25 24 0,24 1 16,-24-25-16,24 24 15,0-24-15,0 1 0,1-1 16,-1 0-16,0-24 0,0 0 16,0 0-16,25 0 15</inkml:trace>
  <inkml:trace contextRef="#ctx0" brushRef="#br0" timeOffset="154083">23835 10257 0,'-25'0'16,"1"0"-16,24-24 15,0 0 1,24-1-16,-24 1 16,0 0-16,0 0 15,0 0-15,0-1 16,-24 25-16,0-24 0,0 24 15,0 0-15,-1 24 0,-23 1 16,24-1-16,-25 0 16,25 24-16,0-23 0,0 23 15,0 0-15,-1 1 16,25-1-16,0 1 0,0-1 16,0 0-16,25-24 0,-1 1 15,0-1-15,24 0 16,-23-24-16,23 0 0,0-24 15,1 0-15,-1-25 0,1 1 16,-1 0-16,-24-25 16,0-24-16,0 25 0,1-25 15,-25 0-15,0 0 16,0 25-16,0-25 0,0 49 16,0-25-16,-25 49 0,25 0 15,-24-1-15,24 50 16,-24-1-16,0 0 0,24 24 15,-24 25-15,24-25 16,-24 49-16,24-24 0,0 23 16,24-23-16,-24 24 15,24 0-15,-24-25 0,24-23 16,-24 23-16,48 25 16,-23-73-1,-1-24-15,0 0 0,24-24 16,-23 0-16,23-25 15,-24 1-15,25-25 0,-1 25 16,-24-25-16,0 25 0,1-25 16,-1 49-16,-24-24 15,0 24-15,-24 24 16,24 24 0,-25 0-1,25 0-15,0 0 0,0 1 16,0-1-16,0 0 15,0 0-15,0 0 0,25 1 16,-1-25-16,0 24 0,0-24 16,0 0-16,0 0 15,1 0-15,23-24 0,-24 24 16,0-25-16,1 1 16,-1-24-16,0 24 0,-24-25 15,0 1-15,0 24 0,0-25 16,0 25-16,-24 24 15,24 24-15,-24 0 0,24 49 16,0 0-16,-25-1 16,25 49-16,0-24 0,0 24 15,25 0-15,-25 0 0,24-24 16,0-1-16,0 1 16,-24-24-16,0-1 0,0-23 15,-24-25-15,0 0 16,0-24-16,-25-24 0,1-25 15,-1 1-15,25-25 0,-24 1 16,24-25-16,24 25 16,0-25-16,0 0 0,24 24 15,0 1-15,0-1 16,25 25-16,-1 0 0,0 23 16,25 1-16,-25 0 0,25 0 15,-25 0-15</inkml:trace>
  <inkml:trace contextRef="#ctx0" brushRef="#br0" timeOffset="154809">25262 9483 0,'0'-24'0,"0"0"16,0 48-1,0 0 1,0 24-16,0 1 0,0 23 16,0 25-16,24 0 0,-24 0 15,24-1-15,-24 25 16,24-24-16,-24 0 0,25-25 16,-25 1-16,0-1 15,24-23-15,-24-25 0,0 0 16,-24-48-1,24 0-15,-25 0 0,25-25 16,-24 1-16,0-25 0,0 1 16,0-1-16,-1 1 15,1 23-15,0 1 0,0-1 16,24 25-16,-24 0 0,24 48 31,24 0-15,0-24-1,0 25-15,25-25 0,-1 0 16,0 0-16,1 0 0,-1 0 16,0 0-16,-23-25 15,23 1-15,-24 24 0,0-24 16,-24 0-16,25 0 16,-25 0-16,24 72 31,-24 0-16,0 1-15,0-1 0,0 25 16,24-1-16,-24 1 16,24-25-16,-24 25 0,24-25 15,1-24-15,-1 0 0,24 1 16,-24-25-16,1 0 16,23-25-16,-24 1 0,0-24 15,0 0-15,25-1 16,-49-23-16,24-1 0,-24 0 15,0 1-15,0-1 0,-24 25 16,0 0-16,-1 23 16,-23 25-16,24 25 0,-24-25 15,-1 48-15,25-24 16,-24 24-16,23 1 0,-23-1 16</inkml:trace>
  <inkml:trace contextRef="#ctx0" brushRef="#br0" timeOffset="155486">22939 11781 0,'-24'-48'16,"0"23"-16,24-23 0,-24 24 15,24 0-15,0-1 0,-24 25 16,24 25-1,0 23-15,-24 0 0,24 1 16,0 23-16,0 1 0,-25 0 16,25-1-16,0 25 15,25-25-15,-1 1 0,24-25 16,-24 1-16,25-1 16,-1-24-16,25 1 0,-25-25 15,25 0-15,-1-25 16,1 1-16,-1-48 0,-23 23 15,23-23-15,-48-25 0,25 0 16,-25-24-16,-24 24 16,0 1-16,0 23 0,0 0 15,-24 25-15,24 24 0,-24 24 16,-1 24-16,1 24 16,0 1-16,0-1 0,24 1 15,0 23-15,0 1 16,0-25-16,24 25 0,0-25 15,0-24-15</inkml:trace>
  <inkml:trace contextRef="#ctx0" brushRef="#br0" timeOffset="155834">24318 11926 0,'0'-48'0,"0"24"16,0-25-16,0 25 0,-24-24 15,0 23-15,0 1 16,-25 24-16,25-24 0,-24 24 16,-1 0-16,1 24 0,0 0 15,-1 1-15,25 23 16,0 0-16,0 1 0,24-1 16,0 1-16,24-1 15,24 24-15,1-47 0,-1 23 16,25 0-16,-25 1 0,25-25 15,-1 0-15,-23 0 16,-1 1-16,-24-1 0,-24 0 16,-24-24-1,-24 0-15,-1 24 0,1-24 16,-25 0-16,25 0 0,-1 0 16,1 0-16,24 0 15,24-24-15,0-24 0</inkml:trace>
  <inkml:trace contextRef="#ctx0" brushRef="#br0" timeOffset="156231">24512 11975 0,'24'0'15,"0"0"-15,-24 24 16,-24-24-16,24 24 16,0 0 15,24-24-31,0 0 15,25 0-15,-1 0 0,1 0 16,-1 0-16,25-24 0,-25 0 16,24 24-16,-23-24 15,-1-1-15,1-23 0,-25 24 16,-24-25-16,0 1 16,0 0-16,-24 23 0,-1-23 15,-23 24-15,0 0 0,-1 24 16,1 0-16,-25 24 15,25 24-15,0 1 0,-1 23 16,1 1-16,24 24 16,24-25-16,0 25 0,0-25 15,48 1-15,0-25 0,25 1 16,0-1-16,23-24 16,1 1-16,0-25 0,0 0 15,-1-25-15,-23 1 16,-25 0-16,1 0 0,-49-25 15</inkml:trace>
  <inkml:trace contextRef="#ctx0" brushRef="#br0" timeOffset="182672">2523 1307 0,'-24'-25'15,"24"50"32,0-1-31,0 0 0,0 0-1,0 0 1,0 0-16,0 1 0,0-1 15,24 0 1,0 0-16,0-24 16,-24 24-16,24-24 0,0 0 15,1 25-15,-1-25 16,24 0-16,-24 0 0,25 0 16,-1-25-16,25 25 0,-25 0 15,25 0-15,-25 0 16,25 0-16,-25 0 0,25 0 15,-1 0-15,1 0 16,-25 0-16,25 0 0,-1 0 16,1 0-16,-1-24 15,1 24-15,0 0 0,-1 0 16,1 0-16,-1 0 0,1 0 16,-1 0-16,1 0 15,0 0-15,-25 0 0,25 0 16,-1 0-16,25 0 15,-25 0-15,1 0 0,0 0 16,-1 0-16,1 0 0,-1 0 16,1 0-16,-1 0 15,1 0-15,-25-24 0,25 24 16,-25 0-16,1 0 0,-1 0 16,0 0-16,-23 0 15,23 0-15,0-24 0,-23 24 16,23 0-16,-24 0 15,25-24-15,-25 24 0,24 0 16,-24 0-16,1 0 0,23 0 16,-24 0-16,24 0 15,1 0-15,-25 0 0,24-25 16,-23 25-16,23 0 16,-24 0-16,25 0 0,-25 0 15,0 0-15,0 0 16,0 0-1,1 0 17,-1 0-32,0 0 15,0 0 1,0-24-16,0 24 16,1 0-16,-1 0 0,0 0 15,0 0-15,0 0 16,1 0-16,-1 0 15,-24-24 1,0 0 15,-24 24-15,24-24 0,0 0-1,0-1 1,0 1-1</inkml:trace>
  <inkml:trace contextRef="#ctx0" brushRef="#br0" timeOffset="-199965.73">12538 9822 0,'0'-25'16,"-25"25"-16,25-24 0,0 0 31,-24 24-31,0 0 0,0 0 15,-25 24-15,25-24 0,-24 24 16,24 1-16,-25 23 16,1-24-16,24 25 0,-25-1 15,25 0-15,0 1 16,0-1-16,24 25 0,-24-25 16,24 25-16,0-25 0,0 25 15,24-25-15,-24 0 16,24 1-16,0-1 0,0 0 15,1-23-15,-1 23 16,0 0-16,24-23 0,-24 23 16,25 0-16,-25 1 15,24-1-15,-23 0 0,-1 25 16,0 0-16,0-25 0,0 25 16,-24-1-16,0 1 15,-24-1-15,0-23 0,0 23 16,0 1-16,-25-25 0,25 1 15,-24-1-15,23-24 16,1 25-16,0-49 0,0 24 16,0-24-16,48 0 31,0 0-31,0 0 16,25 0-16,-1 0 15,0 0-15,1 0 0,-1 24 16,1 0-16,-1 24 0,-24 1 15,0-1-15,-24 25 16,0-25-16,0 49 0,-24-24 16,0-1-16,-24 25 15,23 0-15,-23-25 0,48 25 16,-24-24-16,24-1 0,0 1 16,24-1-16,0 1 15,25-25-15,23 1 0,-23-1 16,23-24-16,25 0 15,0 1-15,-25-25 0,25 0 16,0 0-16,-25 0 0,-23 0 16,-1-25-16,0 1 15,-48 0-15</inkml:trace>
  <inkml:trace contextRef="#ctx0" brushRef="#br0" timeOffset="-199525.73">12344 11975 0,'24'-25'0,"0"1"16,-24 0-16,25 24 15,-50 0 1,1 24-16,0 0 15,-24 1-15,-1-1 16,-47 24-16,-1 0 0,0 1 16,-24-1-16,-24 1 0,24-1 15,0 25-15,0-25 16,0 0-16,24 1 0,1 23 16,23-23-16,25-1 0,-1-24 15,1 25-15,48-25 16,-24 0-16</inkml:trace>
  <inkml:trace contextRef="#ctx0" brushRef="#br0" timeOffset="-198547.73">7361 13813 0,'-24'-24'15,"24"0"1,0-1 0,-25 1-16,25 0 0,0-24 15,0 23-15,0 1 16,25 24-16,-1-24 0,0 24 15,0 0 1,49 97 0,-49-49-16,24 1 0,-23-25 15,-1 24-15,-24 1 16,24-1-16,-24-24 0,24 25 16,-24-25-16,0 0 15,-24-24 1,0-24-1,24-25-15,-24 25 0,24-24 16,0-25-16,-25 25 16,25-25-16,0 1 0,25 23 15,-1 1-15,0 0 16,0-1-16,0 25 0,25 24 16,-25 0-16,0 0 15,24 24-15,-23 0 0,-1 25 16,0-25-16,0 24 0,0 1 15,-24-25-15,0 24 16,0-24-16,0 25 0,0-25 16,0 0-16,0 0 15,0-48 1,0 0-16,0 0 16,0-25-16,25 1 15,-1 0-15,0-25 0,0 25 16,0-1-16,1 25 15,-1-24-15,0 48 0,24 0 16,-24 0-16,1 24 0,-1 24 16,0 1-16,0-1 15,0 0-15,-24 1 0,25 23 16,-25-23-16,0-25 0,0 24 16,0-23-16,0-1 15</inkml:trace>
  <inkml:trace contextRef="#ctx0" brushRef="#br0" timeOffset="-198084.73">8691 13571 0,'0'-24'16,"0"0"-1,0 0-15,0-1 16,-24 1-16,24 0 15,-24 0-15,0 0 0,0-1 16,-1 1 0,1 24-16,0 0 0,0 24 15,0-24-15,24 25 0,-25 23 16,25-24-16,0 25 16,0-1-16,0 0 0,0 1 15,0-1-15,0 0 16,0 1-16,25-25 0,-1 0 15,0 0-15,0-24 16,25 0-16,-25 0 16,0-24-16,0 0 0,-24 0 15,24-25-15,-24 1 16,0 24-16,0-25 0,0 1 16,0 0-16,0 24 15,0-1-15,24 50 16,-24-1-1,25 0-15,-1 24 16,-24 1-16,24-25 0,0 24 16,-24 1-16,24-25 0,1 0 15,-25 0-15</inkml:trace>
  <inkml:trace contextRef="#ctx0" brushRef="#br0" timeOffset="-197701.73">8861 13474 0,'0'-48'16,"-25"24"-1,25 0-15,25 24 32,-25 24-32,24 0 15,0 24-15,0-23 0,0 23 16,-24-24-16,25 24 15,-1-23-15,-24-1 0,0 24 16,24-48-16,-24 24 0,0-48 31,24 0-31,-24-24 16,0 23-16,24-23 0,-24-24 16,25 23-16,-1 1 15,-24 24-15,24-1 0,0 1 16,0 24-1,-24 24-15,24 1 0,-24 23 16,25 0-16,-25 1 16,24-1-16,-24 0 0,24 1 15,-24-25-15,0 0 0,24 0 16</inkml:trace>
  <inkml:trace contextRef="#ctx0" brushRef="#br0" timeOffset="-197227.73">9804 13450 0,'24'0'0,"-24"-24"15,24 24-15,-24-24 16,-24 0 0,24-1-16,-24 1 0,24 0 15,-24 0-15,0 0 16,-1-1-16,1 1 0,0 24 15,0-24-15,0 24 0,0 0 16,-1 24-16,1-24 16,0 49-16,24-25 0,-24 24 15,24-24-15,0 25 16,0-1-16,0-24 0,0 25 16,0-25-16,24 0 0,-24 0 15,24 0-15,0-24 16,1 0-16,-1 0 15,0 0-15,0-24 16,0 0-16,0 0 0,1-24 16,-25 23-16,24 1 0,-24-24 15,24 24-15,-24-1 16,0 1-16,24 48 31,-24 25-31,0-25 16,24 24-16,-24-23 0,25 23 15,-25-24-15,24 24 16,0-23-16,0-25 0,0 0 16,1 0-16</inkml:trace>
  <inkml:trace contextRef="#ctx0" brushRef="#br0" timeOffset="-196639.73">10360 13281 0,'25'-24'0,"-1"-1"16,-24 1-16,0 0 16,0 0-16,24 24 15,-24-24-15,0-1 0,-24 25 16,0-24 0,-1 24-16,-23 24 0,24-24 15,-25 25-15,25-1 0,-24 0 16,24 24-16,0-23 15,-1-1-15,25 0 0,0 0 16,0 0-16,25 1 16,-1-1-1,24-24-15,-24 0 0,0 0 16,25-24-16,-25 24 16,0-25-16,0 25 0,-24-24 15,25 0-15,-25 0 0,0 0 16,0-1-1,0 50 1,0-1-16,0 0 16,0 24-16,0 25 0,0 0 15,24 23-15,0 1 0,24 0 16,-23 0-16,23-1 16,0 1-16,1-24 0,-1-25 15,-24 25-15,0-49 16,-24 24-16,-24-48 0,0 0 15,-24 0-15,-25-24 16,1 0-16,-1-25 0,0 1 16,1-25-16,-1 1 0,25-1 15,24 25-15,24-25 16,0 25-16,24 0 0,0 23 16,24-23-16,1 24 0,-1 24 15,1-24-15,-1-1 16,0 25-16,-23-24 0,23 24 15</inkml:trace>
  <inkml:trace contextRef="#ctx0" brushRef="#br0" timeOffset="-196248.73">10723 13232 0,'0'-24'16,"0"0"15,24 24 0,-24 24-31,25-24 16,-1 0-16,-24 24 0,24-24 16,0 0-16,0 0 15,-24-24-15,25 24 0,-25-24 16,0 0-1,0 0-15,-25-1 16,25 1-16,-24 24 0,-24 0 16,24 0-16,-1 0 15,1 0-15,0 24 0,0 1 16,0-1-16,24 0 16,0 24-16,0-23 0,24 23 15,0 0-15,0 1 0,0-25 16,25 0-16,-1 0 15,1 1-15,-1-25 0,25 0 16</inkml:trace>
  <inkml:trace contextRef="#ctx0" brushRef="#br0" timeOffset="-195698.73">11328 13257 0,'0'-25'15,"24"25"-15,-24-24 0,24 24 16,-24-24-16,25 24 15,-25-24-15,24 0 0,0 24 16,-24-25-16,0 1 16,0 0-16,0 0 15,-24 24-15,0 0 0,-1 0 16,-23 0-16,24 0 16,-25 0-16,1 24 0,24-24 15,0 24-15,0 0 16,-1 1-16,25-1 0,0 24 15,0-24-15,0 1 0,25 23 16,-1-24-16,0 0 16,0 1-16,24-1 0,-23-24 15,23 0-15,0 0 16,1 0-16,-25-24 0,24-1 16,-23-23-16,-1 0 0,-24-1 15,0 1-15,0-1 16,0-23-16,0 24 0,-24-25 15,-1 25-15,1-1 16,0 1-16,24 24 0,-24-1 16,24 50-1,0-1-15,0 0 16,24 24-16,0 1 0,-24-1 16,24 1-16,-24-1 15,25 0-15,-25 1 0,24-1 16,0 0-16,0 1 0,0-25 15,1 0-15,-1 0 16,0 1-16,24-1 0,-24-24 16,1 0-16,-1 0 15,0 0-15,0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18-07-2022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qlite.org/download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64.emf"/><Relationship Id="rId5" Type="http://schemas.openxmlformats.org/officeDocument/2006/relationships/customXml" Target="../ink/ink2.xml"/><Relationship Id="rId10" Type="http://schemas.openxmlformats.org/officeDocument/2006/relationships/image" Target="../media/image166.emf"/><Relationship Id="rId4" Type="http://schemas.openxmlformats.org/officeDocument/2006/relationships/image" Target="../media/image163.emf"/><Relationship Id="rId9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DB Tables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Manage Aspects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Services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Support for localizations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First CAPM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170922" y="970954"/>
            <a:ext cx="116640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Install the CDS-DK (Development Kit), This kit contains the tools required to develop CAPM Application including a command line tool called </a:t>
            </a:r>
            <a:r>
              <a:rPr lang="en-US" dirty="0" err="1"/>
              <a:t>cds</a:t>
            </a:r>
            <a:r>
              <a:rPr lang="en-US" dirty="0"/>
              <a:t>  </a:t>
            </a:r>
            <a:r>
              <a:rPr lang="en-US" b="1" dirty="0" err="1"/>
              <a:t>npm</a:t>
            </a:r>
            <a:r>
              <a:rPr lang="en-US" b="1" dirty="0"/>
              <a:t> install –g @sap/</a:t>
            </a:r>
            <a:r>
              <a:rPr lang="en-US" b="1" dirty="0" err="1"/>
              <a:t>cds</a:t>
            </a:r>
            <a:r>
              <a:rPr lang="en-US" b="1" dirty="0"/>
              <a:t>-dk</a:t>
            </a:r>
          </a:p>
          <a:p>
            <a:pPr marL="342900" indent="-342900">
              <a:buAutoNum type="arabicPeriod"/>
            </a:pPr>
            <a:r>
              <a:rPr lang="en-US" dirty="0"/>
              <a:t>We will create a project folder, navigate inside and generate project skeleton and dependencies </a:t>
            </a:r>
            <a:r>
              <a:rPr lang="en-US" b="1" dirty="0" err="1"/>
              <a:t>cds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r>
              <a:rPr lang="en-US" dirty="0"/>
              <a:t> needs to be executed inside project directory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b="1" dirty="0"/>
              <a:t>Basics of DB</a:t>
            </a:r>
          </a:p>
          <a:p>
            <a:pPr marL="285750" indent="-285750">
              <a:buFontTx/>
              <a:buChar char="-"/>
            </a:pPr>
            <a:r>
              <a:rPr lang="en-US" dirty="0"/>
              <a:t>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Primary Key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Foreign Key</a:t>
            </a:r>
          </a:p>
          <a:p>
            <a:pPr marL="285750" indent="-285750">
              <a:buFontTx/>
              <a:buChar char="-"/>
            </a:pPr>
            <a:r>
              <a:rPr lang="en-US" dirty="0"/>
              <a:t>Join</a:t>
            </a:r>
          </a:p>
          <a:p>
            <a:pPr marL="285750" indent="-285750">
              <a:buFontTx/>
              <a:buChar char="-"/>
            </a:pPr>
            <a:r>
              <a:rPr lang="en-US" dirty="0"/>
              <a:t>Check 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Views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types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15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Creating First DB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Add a local database which helps us building and testing CAPM app locally in our computer, using a </a:t>
            </a:r>
            <a:r>
              <a:rPr lang="en-US" dirty="0" err="1"/>
              <a:t>sqlite</a:t>
            </a:r>
            <a:r>
              <a:rPr lang="en-US" dirty="0"/>
              <a:t> database which is free and a file system based database which we can use.</a:t>
            </a:r>
          </a:p>
          <a:p>
            <a:pPr marL="342900" indent="-342900">
              <a:buAutoNum type="arabicPeriod"/>
            </a:pPr>
            <a:r>
              <a:rPr lang="en-US" dirty="0"/>
              <a:t>Command – </a:t>
            </a:r>
            <a:r>
              <a:rPr lang="en-US" b="1" dirty="0" err="1"/>
              <a:t>npm</a:t>
            </a:r>
            <a:r>
              <a:rPr lang="en-US" b="1" dirty="0"/>
              <a:t> install sqlite@3 --save-dev</a:t>
            </a:r>
          </a:p>
          <a:p>
            <a:pPr marL="342900" indent="-342900">
              <a:buAutoNum type="arabicPeriod"/>
            </a:pPr>
            <a:r>
              <a:rPr lang="en-US" dirty="0"/>
              <a:t>EPM Data Model = Enterprise procurement Model</a:t>
            </a:r>
          </a:p>
          <a:p>
            <a:pPr marL="342900" indent="-342900">
              <a:buAutoNum type="arabicPeriod"/>
            </a:pPr>
            <a:r>
              <a:rPr lang="en-US" dirty="0"/>
              <a:t>Created first </a:t>
            </a:r>
            <a:r>
              <a:rPr lang="en-US" dirty="0" err="1"/>
              <a:t>datamodel.cds</a:t>
            </a:r>
            <a:r>
              <a:rPr lang="en-US" dirty="0"/>
              <a:t> file with database tables</a:t>
            </a:r>
          </a:p>
          <a:p>
            <a:pPr marL="342900" indent="-342900">
              <a:buAutoNum type="arabicPeriod"/>
            </a:pPr>
            <a:r>
              <a:rPr lang="en-US" dirty="0"/>
              <a:t>Went to DB folder and run </a:t>
            </a:r>
            <a:r>
              <a:rPr lang="en-US" b="1" dirty="0" err="1"/>
              <a:t>cds</a:t>
            </a:r>
            <a:r>
              <a:rPr lang="en-US" b="1" dirty="0"/>
              <a:t> </a:t>
            </a:r>
            <a:r>
              <a:rPr lang="en-US" b="1" dirty="0" err="1"/>
              <a:t>complile</a:t>
            </a:r>
            <a:r>
              <a:rPr lang="en-US" b="1" dirty="0"/>
              <a:t> </a:t>
            </a:r>
            <a:r>
              <a:rPr lang="en-US" dirty="0" err="1"/>
              <a:t>datamodel.cds</a:t>
            </a:r>
            <a:r>
              <a:rPr lang="en-US" dirty="0"/>
              <a:t> </a:t>
            </a:r>
            <a:r>
              <a:rPr lang="en-US" b="1" dirty="0"/>
              <a:t>-2 </a:t>
            </a:r>
            <a:r>
              <a:rPr lang="en-US" b="1" dirty="0" err="1"/>
              <a:t>sql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Deploy our CDS file to the </a:t>
            </a:r>
            <a:r>
              <a:rPr lang="en-US" dirty="0" err="1"/>
              <a:t>sqlite</a:t>
            </a:r>
            <a:r>
              <a:rPr lang="en-US" dirty="0"/>
              <a:t> DB </a:t>
            </a:r>
            <a:r>
              <a:rPr lang="en-US" b="1" dirty="0" err="1"/>
              <a:t>cds</a:t>
            </a:r>
            <a:r>
              <a:rPr lang="en-US" b="1" dirty="0"/>
              <a:t> deploy --to </a:t>
            </a:r>
            <a:r>
              <a:rPr lang="en-US" b="1" dirty="0" err="1"/>
              <a:t>sqlite:anubhav.db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We can now install SQLite </a:t>
            </a:r>
            <a:r>
              <a:rPr lang="en-US" dirty="0">
                <a:hlinkClick r:id="rId3"/>
              </a:rPr>
              <a:t>Command line tool</a:t>
            </a:r>
            <a:r>
              <a:rPr lang="en-US" dirty="0"/>
              <a:t> to access </a:t>
            </a:r>
          </a:p>
          <a:p>
            <a:pPr marL="342900" indent="-342900">
              <a:buAutoNum type="arabicPeriod"/>
            </a:pPr>
            <a:r>
              <a:rPr lang="en-US" dirty="0"/>
              <a:t>Added the foreign key between </a:t>
            </a:r>
            <a:r>
              <a:rPr lang="en-US" dirty="0" err="1"/>
              <a:t>db</a:t>
            </a:r>
            <a:r>
              <a:rPr lang="en-US" dirty="0"/>
              <a:t> tables.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54B4E3-A6D2-4D0C-A33F-784BCCDDFE30}"/>
              </a:ext>
            </a:extLst>
          </p:cNvPr>
          <p:cNvSpPr/>
          <p:nvPr/>
        </p:nvSpPr>
        <p:spPr>
          <a:xfrm>
            <a:off x="2868369" y="4083608"/>
            <a:ext cx="2090057" cy="87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Partners</a:t>
            </a:r>
          </a:p>
          <a:p>
            <a:pPr algn="ctr"/>
            <a:r>
              <a:rPr lang="en-US" dirty="0"/>
              <a:t>(Customer, Vendor)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6A024-CA9E-4CD9-8FEC-3DDC6F303663}"/>
              </a:ext>
            </a:extLst>
          </p:cNvPr>
          <p:cNvSpPr/>
          <p:nvPr/>
        </p:nvSpPr>
        <p:spPr>
          <a:xfrm>
            <a:off x="357051" y="4083608"/>
            <a:ext cx="1832049" cy="87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Addresses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032E6-24E7-4466-B0C2-18B0AEAC9D62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2189100" y="4519037"/>
            <a:ext cx="6792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32CF7E-AC51-42D5-BD5E-279928D1C9F4}"/>
              </a:ext>
            </a:extLst>
          </p:cNvPr>
          <p:cNvSpPr/>
          <p:nvPr/>
        </p:nvSpPr>
        <p:spPr>
          <a:xfrm>
            <a:off x="10375158" y="4083608"/>
            <a:ext cx="1736255" cy="87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23B74A-76C9-4741-B29D-77590BC0E920}"/>
              </a:ext>
            </a:extLst>
          </p:cNvPr>
          <p:cNvSpPr/>
          <p:nvPr/>
        </p:nvSpPr>
        <p:spPr>
          <a:xfrm>
            <a:off x="10375158" y="3059887"/>
            <a:ext cx="173625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Texts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E4C5AAC-F4CD-4EB8-982B-7788609D8D1D}"/>
              </a:ext>
            </a:extLst>
          </p:cNvPr>
          <p:cNvCxnSpPr>
            <a:stCxn id="10" idx="0"/>
            <a:endCxn id="11" idx="2"/>
          </p:cNvCxnSpPr>
          <p:nvPr/>
        </p:nvCxnSpPr>
        <p:spPr>
          <a:xfrm rot="5400000" flipH="1" flipV="1">
            <a:off x="11086966" y="3927288"/>
            <a:ext cx="31264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ED77349-8CD4-4BD3-82AA-16E44924AA5A}"/>
              </a:ext>
            </a:extLst>
          </p:cNvPr>
          <p:cNvSpPr/>
          <p:nvPr/>
        </p:nvSpPr>
        <p:spPr>
          <a:xfrm>
            <a:off x="6465009" y="4013940"/>
            <a:ext cx="2064657" cy="940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0388E46-9327-4FBD-9D25-DBF4DD01C55B}"/>
              </a:ext>
            </a:extLst>
          </p:cNvPr>
          <p:cNvCxnSpPr>
            <a:stCxn id="14" idx="1"/>
            <a:endCxn id="2" idx="3"/>
          </p:cNvCxnSpPr>
          <p:nvPr/>
        </p:nvCxnSpPr>
        <p:spPr>
          <a:xfrm rot="10800000" flipV="1">
            <a:off x="4958427" y="4484203"/>
            <a:ext cx="1506583" cy="348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9CF5CF-83EB-4D34-ABDD-0A92EFFA5B6C}"/>
              </a:ext>
            </a:extLst>
          </p:cNvPr>
          <p:cNvSpPr txBox="1"/>
          <p:nvPr/>
        </p:nvSpPr>
        <p:spPr>
          <a:xfrm>
            <a:off x="5054220" y="4118443"/>
            <a:ext cx="157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	*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F24DC4F-72A9-4FB2-AC93-C299C714231F}"/>
              </a:ext>
            </a:extLst>
          </p:cNvPr>
          <p:cNvSpPr/>
          <p:nvPr/>
        </p:nvSpPr>
        <p:spPr>
          <a:xfrm>
            <a:off x="6477709" y="5494397"/>
            <a:ext cx="2064657" cy="924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 Items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C171DF5-3052-4D2A-9C99-7587CD85CB6D}"/>
              </a:ext>
            </a:extLst>
          </p:cNvPr>
          <p:cNvCxnSpPr>
            <a:stCxn id="14" idx="2"/>
            <a:endCxn id="18" idx="0"/>
          </p:cNvCxnSpPr>
          <p:nvPr/>
        </p:nvCxnSpPr>
        <p:spPr>
          <a:xfrm rot="16200000" flipH="1">
            <a:off x="7233723" y="5218081"/>
            <a:ext cx="539931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63B6F57-08E1-496F-BEAB-0BA54236F8C1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8542366" y="4519037"/>
            <a:ext cx="1832792" cy="14376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7A20124-5243-402B-B8B1-C42164DCCCFF}"/>
              </a:ext>
            </a:extLst>
          </p:cNvPr>
          <p:cNvSpPr txBox="1"/>
          <p:nvPr/>
        </p:nvSpPr>
        <p:spPr>
          <a:xfrm>
            <a:off x="7662799" y="4990234"/>
            <a:ext cx="87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D39765-21C4-42B3-9D11-3144BE2ECEB1}"/>
              </a:ext>
            </a:extLst>
          </p:cNvPr>
          <p:cNvSpPr/>
          <p:nvPr/>
        </p:nvSpPr>
        <p:spPr>
          <a:xfrm>
            <a:off x="236131" y="5166131"/>
            <a:ext cx="5066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https://www.youtube.com/watch?v=1tk4DUOXXQw</a:t>
            </a:r>
          </a:p>
        </p:txBody>
      </p:sp>
    </p:spTree>
    <p:extLst>
      <p:ext uri="{BB962C8B-B14F-4D97-AF65-F5344CB8AC3E}">
        <p14:creationId xmlns:p14="http://schemas.microsoft.com/office/powerpoint/2010/main" val="15803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Aspect – Reuse of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2 types of aspects </a:t>
            </a:r>
          </a:p>
          <a:p>
            <a:pPr marL="285750" indent="-285750">
              <a:buFontTx/>
              <a:buChar char="-"/>
            </a:pPr>
            <a:r>
              <a:rPr lang="en-US" dirty="0"/>
              <a:t>Standard – Provided by SAP @sap/</a:t>
            </a:r>
            <a:r>
              <a:rPr lang="en-US" dirty="0" err="1"/>
              <a:t>cds</a:t>
            </a:r>
            <a:r>
              <a:rPr lang="en-US" dirty="0"/>
              <a:t>/common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Custom – User defined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B48B9743-2E67-4D2A-8A84-918F36A14330}"/>
                  </a:ext>
                </a:extLst>
              </p14:cNvPr>
              <p14:cNvContentPartPr/>
              <p14:nvPr/>
            </p14:nvContentPartPr>
            <p14:xfrm>
              <a:off x="738909" y="5433806"/>
              <a:ext cx="306360" cy="4622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B48B9743-2E67-4D2A-8A84-918F36A143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909" y="5424806"/>
                <a:ext cx="3240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047F81B1-7EDF-4838-A3A7-91D5BBC4CA49}"/>
                  </a:ext>
                </a:extLst>
              </p14:cNvPr>
              <p14:cNvContentPartPr/>
              <p14:nvPr/>
            </p14:nvContentPartPr>
            <p14:xfrm>
              <a:off x="171189" y="2718326"/>
              <a:ext cx="2136960" cy="16556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047F81B1-7EDF-4838-A3A7-91D5BBC4CA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189" y="2709326"/>
                <a:ext cx="2154600" cy="16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92E4C6AC-0E68-433E-9D4C-44A8E689C5FC}"/>
                  </a:ext>
                </a:extLst>
              </p14:cNvPr>
              <p14:cNvContentPartPr/>
              <p14:nvPr/>
            </p14:nvContentPartPr>
            <p14:xfrm>
              <a:off x="1549989" y="6209246"/>
              <a:ext cx="10440" cy="439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92E4C6AC-0E68-433E-9D4C-44A8E689C5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40989" y="6200246"/>
                <a:ext cx="280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41651243-BB68-4FF6-8C4A-D997EC2E55DE}"/>
                  </a:ext>
                </a:extLst>
              </p14:cNvPr>
              <p14:cNvContentPartPr/>
              <p14:nvPr/>
            </p14:nvContentPartPr>
            <p14:xfrm>
              <a:off x="2531709" y="1149446"/>
              <a:ext cx="9381960" cy="51645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41651243-BB68-4FF6-8C4A-D997EC2E55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22709" y="1140446"/>
                <a:ext cx="9399600" cy="518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60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Language Dependent Data – text Tables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are the dis-advantages of classical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to manually create the text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read data a developer need to code association and also pass the language value manually @ runtime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Why we need views in a software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They display non-normalized data. The data is spread in multiple tables, and it is difficult for developers to every time write JOINs.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 application needs data which is presentable to user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View gives security because users cannot update data using view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They can aggregate data like find total sales per customer.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Expose columns of technical type to more semantic names</a:t>
            </a:r>
          </a:p>
        </p:txBody>
      </p:sp>
    </p:spTree>
    <p:extLst>
      <p:ext uri="{BB962C8B-B14F-4D97-AF65-F5344CB8AC3E}">
        <p14:creationId xmlns:p14="http://schemas.microsoft.com/office/powerpoint/2010/main" val="22362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99084" y="2784901"/>
              <a:ext cx="439383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5531</TotalTime>
  <Words>503</Words>
  <Application>Microsoft Office PowerPoint</Application>
  <PresentationFormat>Widescreen</PresentationFormat>
  <Paragraphs>84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Arial Regular</vt:lpstr>
      <vt:lpstr>Calibri</vt:lpstr>
      <vt:lpstr>Cambria</vt:lpstr>
      <vt:lpstr>Cooper Black</vt:lpstr>
      <vt:lpstr>Montserrat</vt:lpstr>
      <vt:lpstr>Roboto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5753</cp:revision>
  <dcterms:created xsi:type="dcterms:W3CDTF">2020-10-03T07:29:13Z</dcterms:created>
  <dcterms:modified xsi:type="dcterms:W3CDTF">2022-07-18T15:15:58Z</dcterms:modified>
</cp:coreProperties>
</file>